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スクリーンショット 2017-12-13 13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8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スクリーンショット 2017-12-13 13.33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0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7</TotalTime>
  <Words>0</Words>
  <Application>Microsoft Macintosh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インク瓶</vt:lpstr>
      <vt:lpstr>PowerPoint プレゼンテーション</vt:lpstr>
      <vt:lpstr>PowerPoint プレゼンテーション</vt:lpstr>
    </vt:vector>
  </TitlesOfParts>
  <Company>法政大学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平澤 裕一郎</dc:creator>
  <cp:lastModifiedBy>平澤 裕一郎</cp:lastModifiedBy>
  <cp:revision>1</cp:revision>
  <dcterms:created xsi:type="dcterms:W3CDTF">2017-12-13T04:28:57Z</dcterms:created>
  <dcterms:modified xsi:type="dcterms:W3CDTF">2017-12-13T04:36:38Z</dcterms:modified>
</cp:coreProperties>
</file>