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600" y="-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B60D5-4420-4B0F-8925-2470C7A0C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A226F-5B40-4A04-8B41-27D27EEC7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CD2BB-4C56-4CDE-977B-B388C24A3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A5C7-0C95-41F7-B94C-16D580685921}" type="datetimeFigureOut">
              <a:rPr lang="th-TH" smtClean="0"/>
              <a:t>16/12/60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44312-3903-432F-AA83-466885776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44A7B-709C-4134-A4A8-1D95F197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6C24-0736-4BF2-AC03-1781D9FF98C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6258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1CB5-830C-4EFE-9F7F-6BBC6293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046CD-4756-476D-AB84-8D6B5FED0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B67F3-27AD-4A63-8FF3-459A6C26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A5C7-0C95-41F7-B94C-16D580685921}" type="datetimeFigureOut">
              <a:rPr lang="th-TH" smtClean="0"/>
              <a:t>16/12/60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85721-406B-4111-8B9F-AEC6085A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F9D7B-0E3B-4D10-B156-F635C4EEC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6C24-0736-4BF2-AC03-1781D9FF98C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2664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E6BAF9-19EF-48E0-872B-F2D71AF4C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3B8EE-863F-49AE-87E2-EC7237A32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3C4AE-0325-4DA3-A248-A03FA90C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A5C7-0C95-41F7-B94C-16D580685921}" type="datetimeFigureOut">
              <a:rPr lang="th-TH" smtClean="0"/>
              <a:t>16/12/60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A17B4-E3A4-4104-B1F5-D323A3F86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E22ED-6833-4B81-938F-42A8B628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6C24-0736-4BF2-AC03-1781D9FF98C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638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F324-7499-486F-AC45-E3CCBEC6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7A76D-4B88-4D97-975A-C03650645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094C6-F46B-4597-AD0D-FF3A49384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A5C7-0C95-41F7-B94C-16D580685921}" type="datetimeFigureOut">
              <a:rPr lang="th-TH" smtClean="0"/>
              <a:t>16/12/60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18BB0-4972-45E4-9D01-7B54B5F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8527A-1B4C-46F8-A13B-5EC6774C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6C24-0736-4BF2-AC03-1781D9FF98C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0391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A4CC4-09CA-4C55-BEB3-51668EF87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CF73C-9CC5-4F69-B106-6A126FFE7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1F448-1740-442E-8A4F-58A2D1BF9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A5C7-0C95-41F7-B94C-16D580685921}" type="datetimeFigureOut">
              <a:rPr lang="th-TH" smtClean="0"/>
              <a:t>16/12/60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F8109-24CC-4596-97FA-A00249837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C6745-BB95-4701-9572-E18706B0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6C24-0736-4BF2-AC03-1781D9FF98C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41943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212F-AD9B-4C24-B315-76CC21BE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B8915-E3B0-4AE4-8F45-7339B6CD1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49B3D-2752-4369-9A86-A49B2DCA1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C9656-8DD7-40A0-842B-C894EB28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A5C7-0C95-41F7-B94C-16D580685921}" type="datetimeFigureOut">
              <a:rPr lang="th-TH" smtClean="0"/>
              <a:t>16/12/60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2B7C4-18AD-4EC3-A9FE-23930EE09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FD0AF-4F97-4172-8C33-B5C8B024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6C24-0736-4BF2-AC03-1781D9FF98C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2959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DCDE-3445-425A-9C35-C53C9897F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1E084-64F9-4292-8522-FB41E3CD5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65F47-5BCD-47E7-ACE4-532511117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DC7A2-E867-40D7-B8B5-DB2B8184A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3FC57D-9428-42A2-A15C-2AF0338DB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930F22-5F14-466D-B6B9-5802970E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A5C7-0C95-41F7-B94C-16D580685921}" type="datetimeFigureOut">
              <a:rPr lang="th-TH" smtClean="0"/>
              <a:t>16/12/60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EE2D8-75A1-47C2-9B27-4338D5E02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1F546-ADB4-4AA5-A7EF-4A961B128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6C24-0736-4BF2-AC03-1781D9FF98C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504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65A5-EA83-4249-A8C1-A239BC61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E65D9-4A0D-4097-962A-4E30597D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A5C7-0C95-41F7-B94C-16D580685921}" type="datetimeFigureOut">
              <a:rPr lang="th-TH" smtClean="0"/>
              <a:t>16/12/60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AE3B1-FC56-47DA-A555-97B54980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5F7C7-ADF0-4482-AE6B-A6A53DE7F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6C24-0736-4BF2-AC03-1781D9FF98C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7826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DCB979-BBD1-44AC-83E1-86482A89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A5C7-0C95-41F7-B94C-16D580685921}" type="datetimeFigureOut">
              <a:rPr lang="th-TH" smtClean="0"/>
              <a:t>16/12/60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D63EE7-42BF-434C-9E83-E1FB654BF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89D2C-70DF-4E28-B11E-3738D081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6C24-0736-4BF2-AC03-1781D9FF98C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8347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569E8-645D-4B62-A82A-7FBA50596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B8445-22A2-413E-9D15-2B5DCAE1F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30E27-00B6-403C-A609-9FACDBCE1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E1807-7C4B-4C57-A003-D2D7C439C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A5C7-0C95-41F7-B94C-16D580685921}" type="datetimeFigureOut">
              <a:rPr lang="th-TH" smtClean="0"/>
              <a:t>16/12/60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EE5E9-7013-470B-846A-ABD1B7F2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98639-FF8F-45AA-BB2C-8FF0F1516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6C24-0736-4BF2-AC03-1781D9FF98C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5623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D5D2-687D-475C-A9AC-2821C197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974706-7598-4586-85F1-E8EAB877D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4942A-09C4-4104-8F60-82C7BA17C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37D80-A8E0-4CCC-BE7D-CD5C28C92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A5C7-0C95-41F7-B94C-16D580685921}" type="datetimeFigureOut">
              <a:rPr lang="th-TH" smtClean="0"/>
              <a:t>16/12/60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93C61-247B-42E5-AC1B-9142DB357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AE35C-EC0C-41CB-B284-DC342F9D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6C24-0736-4BF2-AC03-1781D9FF98C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1111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F9EC19-E2FD-4DDE-BEB7-EFCF347A7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3E53B-D7A1-4392-A210-BAA45DBCA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EE7C6-AE2C-4DCA-977F-3F403A776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FA5C7-0C95-41F7-B94C-16D580685921}" type="datetimeFigureOut">
              <a:rPr lang="th-TH" smtClean="0"/>
              <a:t>16/12/60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878CC-B855-446F-9BA9-9AF6D49ED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2CD96-B634-421E-8602-31ACB6D61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86C24-0736-4BF2-AC03-1781D9FF98C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4091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รูปภาพที่เกี่ยวข้อง">
            <a:extLst>
              <a:ext uri="{FF2B5EF4-FFF2-40B4-BE49-F238E27FC236}">
                <a16:creationId xmlns:a16="http://schemas.microsoft.com/office/drawing/2014/main" id="{C9DCEBA0-9AC3-4B98-8DC5-69B8E7CD3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238" y="981075"/>
            <a:ext cx="3819525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460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Angsana New</vt:lpstr>
      <vt:lpstr>Arial</vt:lpstr>
      <vt:lpstr>Calibri</vt:lpstr>
      <vt:lpstr>Calibri Light</vt:lpstr>
      <vt:lpstr>Cordia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daddy</dc:creator>
  <cp:lastModifiedBy>daddy</cp:lastModifiedBy>
  <cp:revision>3</cp:revision>
  <dcterms:created xsi:type="dcterms:W3CDTF">2017-12-15T23:03:36Z</dcterms:created>
  <dcterms:modified xsi:type="dcterms:W3CDTF">2017-12-15T23:57:44Z</dcterms:modified>
</cp:coreProperties>
</file>