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A465-2C4F-1833-C5FC-AC591ECE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C37EA-ECF1-B112-3D50-1F7AEE6E2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CA09-AEBE-BFD7-62E4-E06D841D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C53B-2715-A3ED-305D-25BC291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4DF9-E0C1-CC3A-6B6E-57D75BC6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01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C2FB-62DE-B400-8E5A-0EAF12D7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B279-04C4-0D32-5203-8FED0D34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122C-AC2C-87B2-12CF-9FE0F9D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0065-F9F2-AC90-BF09-3AE5D2D1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F522-DF76-52BA-8580-96FF65A2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4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3F0AC-0402-DD26-5A45-89BD9833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4075-1189-F6C2-19F5-99AD15EB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C031-E29D-7B7C-0191-475EEC77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4F6B-5C31-3667-A65A-56A82D6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91E4-1FB0-B15A-052E-E73B392E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CA9-BD90-A097-5D4A-E49845C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75F4-180D-F633-7D8F-105F84E2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07DF-90B8-9743-49D5-D9262E4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A5F4-6901-1CBA-1674-9DF7009D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2E89-4F09-FF6D-07CD-F0AE1B0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0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F8B2-EB29-66F9-056F-875076E9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8D73-FD51-3AC8-C67D-D8D35B6B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FC37-A51B-6631-39FB-02D73F6C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C1B8-FB1B-98F9-B22E-9315F054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B23A-4200-34C6-8C94-DC1AFD7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E4C8-350E-403A-FFC9-EAEAC84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50BC-AFBB-98EA-CA03-256F84D3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CF5B-8ED0-F631-251E-9C3A33AC1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2CCB-F21D-5C08-934E-C711862E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41A9-01AB-F625-CF90-AECBACFA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39616-05D5-45FE-CF66-DDBA333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9A62-E44A-F029-54DA-C24B40E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560EC-B204-90B7-61ED-B9F1F588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D512-9E45-B92E-D8DE-E029015E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61383-E1D1-5FB0-B8E1-6535B9E7C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9C269-2B2C-D39D-69F0-E124E796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82793-040E-5E84-2E3C-0B363F9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BC096-1955-6D94-CB7A-4C06C4D9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8E6B4-BC12-58F7-3FE4-535A5FB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1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1274-410F-36B0-5F7F-60655D4F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BBB0D-2B5A-9243-AD4B-2C24D608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B0B6-001C-81FE-65EF-4B4B47AE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612D-CC7C-DAA1-1E84-EC19A3F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3A09-06C1-9C76-D4CE-4DF1A9DE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0E09E-439E-0394-0670-CAA1C0D1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FB031-8DCA-E6E1-C7C5-4FDF8F24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9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B32-ABA0-589E-0F32-344F2036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8CED-6789-8F9E-75B8-577028C2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D51F-2773-ECDD-5B3F-F95F287F1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EF47-E147-1910-FAF8-08686DDD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775F-AA48-4603-C891-EAB296BC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2523-5A0A-82FC-D071-AD295426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9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8D50-86A8-80C1-AE08-C2383F09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2AA4A-83D7-0BAE-2684-2FBB456B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8C654-3C25-7F7B-84EE-4C6DEE7A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A1B1-3F0D-638A-0840-0396EFFB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DB67-AA28-69E4-671F-54DF1C95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A9C0-4F46-EDF4-E6E9-5161ACAC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23C5-856C-891E-FAF1-ECCF7F01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5702-83F1-B94C-A40F-A7AF78CF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6A37-C5AF-BC87-9192-56EA2048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27FD5-2A16-4353-96FE-DAACB1FC346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1091-8BC2-D287-8E72-0FD885618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499B-D398-52BD-E0BA-AE174D11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9164F-91DF-4EE6-8E38-37AD424D56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5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DB8-22F8-5F98-F351-4892089B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626960"/>
            <a:ext cx="9144000" cy="973240"/>
          </a:xfrm>
        </p:spPr>
        <p:txBody>
          <a:bodyPr/>
          <a:lstStyle/>
          <a:p>
            <a:r>
              <a:rPr lang="en-GB" dirty="0" err="1"/>
              <a:t>dns_query.singkong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7BD00-F858-C4E7-1773-DC55E453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Simple, incomplete DNS query example</a:t>
            </a:r>
          </a:p>
          <a:p>
            <a:r>
              <a:rPr lang="en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using </a:t>
            </a:r>
            <a:r>
              <a:rPr lang="en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Singkong</a:t>
            </a:r>
            <a:r>
              <a:rPr lang="en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programming language.</a:t>
            </a:r>
          </a:p>
          <a:p>
            <a:endParaRPr lang="en-ID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java -DSINGKONG=0 -jar Singkong.jar </a:t>
            </a:r>
            <a:r>
              <a:rPr lang="en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dns_query.singkong</a:t>
            </a:r>
            <a:endParaRPr lang="en-GB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4227A-6671-7526-D6F6-87801D964CE4}"/>
              </a:ext>
            </a:extLst>
          </p:cNvPr>
          <p:cNvSpPr txBox="1"/>
          <p:nvPr/>
        </p:nvSpPr>
        <p:spPr>
          <a:xfrm>
            <a:off x="1769806" y="36477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This implementation, though incomplete, incorporates parsing principles learned through discussions with Google Gemini regarding DNS queries.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56E4C-926C-4CA5-E02E-D59EEA5D1610}"/>
              </a:ext>
            </a:extLst>
          </p:cNvPr>
          <p:cNvSpPr txBox="1"/>
          <p:nvPr/>
        </p:nvSpPr>
        <p:spPr>
          <a:xfrm>
            <a:off x="1858297" y="5142271"/>
            <a:ext cx="83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Download: https://github.com/nopri/example/blob/main/dns_query.singkong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0D959-EE0C-C11D-C9CF-29122F53A086}"/>
              </a:ext>
            </a:extLst>
          </p:cNvPr>
          <p:cNvSpPr txBox="1"/>
          <p:nvPr/>
        </p:nvSpPr>
        <p:spPr>
          <a:xfrm>
            <a:off x="2310581" y="5928852"/>
            <a:ext cx="756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A review by Google Gemini</a:t>
            </a:r>
          </a:p>
        </p:txBody>
      </p:sp>
    </p:spTree>
    <p:extLst>
      <p:ext uri="{BB962C8B-B14F-4D97-AF65-F5344CB8AC3E}">
        <p14:creationId xmlns:p14="http://schemas.microsoft.com/office/powerpoint/2010/main" val="284268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DBA31-B5F2-63E2-531B-5B082DBB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07" y="883349"/>
            <a:ext cx="8367985" cy="50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31F4B-2820-813C-23DD-69C6B70F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777349"/>
            <a:ext cx="8731045" cy="53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D5961-A901-0C51-9171-5E640DC8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41" y="766282"/>
            <a:ext cx="8691717" cy="53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5C204-6C3A-3E65-7497-4C5AB2C4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8" y="985684"/>
            <a:ext cx="11380463" cy="48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6460A-C624-0431-406D-06C3273B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27" y="258097"/>
            <a:ext cx="7059746" cy="6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53853-643C-64A0-4879-7BAEB28234AD}"/>
              </a:ext>
            </a:extLst>
          </p:cNvPr>
          <p:cNvSpPr txBox="1"/>
          <p:nvPr/>
        </p:nvSpPr>
        <p:spPr>
          <a:xfrm>
            <a:off x="2703871" y="2807732"/>
            <a:ext cx="70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Thank you, Gemini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8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EC691-06CE-102E-1C15-57DD8FF3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84" y="383458"/>
            <a:ext cx="9050273" cy="62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C2946-043F-53C2-25C2-E6470485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5" y="248034"/>
            <a:ext cx="9055510" cy="64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4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6D663-414F-06E7-83E8-C31DF240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57" y="521111"/>
            <a:ext cx="10081685" cy="5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CB232-BAEC-B5C8-6016-93F2EA0A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42" y="509707"/>
            <a:ext cx="8475406" cy="61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3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AB4DF-81BC-8486-8870-F9C2C441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435457"/>
            <a:ext cx="9478297" cy="60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70B6E-22FF-7C42-B18B-258254D5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354063"/>
            <a:ext cx="778831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7A3B0-BBE0-3D4C-2DB7-8BAFDD63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19" y="727587"/>
            <a:ext cx="8214278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9E0BA-2ACA-9899-B49F-A16EB8F2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48" y="816078"/>
            <a:ext cx="8426997" cy="51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Lucida Console</vt:lpstr>
      <vt:lpstr>Office Theme</vt:lpstr>
      <vt:lpstr>dns_query.singkong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2025-06-01T21:47:51Z</dcterms:created>
  <dcterms:modified xsi:type="dcterms:W3CDTF">2025-06-01T21:48:04Z</dcterms:modified>
</cp:coreProperties>
</file>