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D27C-46BC-47CC-9DCA-E854D7BFC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20F4B-0EE1-4B44-823C-0F7F899D9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71A-06F2-4C9E-9CDE-37147439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0717-03E9-4618-9DC0-B9F32098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3279-9C51-43FD-B178-09982FF2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E80-3B18-4536-9A3C-0C1D2636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CB41-146B-458C-9E36-31A7F8B15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DDEF-DFE9-4FE8-B312-E505A98A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CDAD-C189-49BE-BCA2-AC2BE498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9597-C8E4-4D6E-B6B3-14877794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5E894-7C81-4676-A363-38FED297E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64CDE-7581-426B-9402-25A978F2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C651-66AC-41D8-B6AE-92FD1BBF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7AE7D-4D5C-4EE5-937C-CC2AD24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6C3C-30D3-4BFD-86F1-47940A3F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EB63-69FB-4649-9449-475DE0A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4716-7D40-41AD-B260-F33DA57C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0D69-6CA1-4F26-9368-64108B4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0363-64C7-4FD1-B4EA-AD13A52A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FCA1-16EC-499E-A062-66FA086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0DC1-0D78-4F4D-AB50-418FDDA9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3CAF-530E-4743-B83A-559CC1AE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6027-B232-4C42-8ED4-5D050E49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52A3-0BEB-41A3-BFB3-4AC047F7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C889-08A4-436E-888C-C429F836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42AD-02F0-4AE7-A838-C86A99DF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21F1-64BF-4C18-8535-F71103E9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41F0E-2961-4873-9E17-1095B0BA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7C57-8AA0-4DAA-93B5-1D9BAE9B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3B38-E956-4BA1-9519-A1AD45B8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39759-DF4F-4961-A632-2D67EFF8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1FEC-57C6-4200-9869-CE1803E5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ED08-8511-4128-94FC-7DFCF536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75074-A5BC-465E-A634-16FCF1DF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7D9BA-F4C0-4E58-B49C-7C9BE3D1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E6C0F-CA20-4A62-964A-58226DDC1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6C154-6309-4BD4-BD63-FB3AAE05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687C9-8D75-4B86-B2BC-A6EADB79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C6CBF-C57E-48BA-BA2B-33D1B99F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4D43-7CBC-446D-A717-5B96D054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B6F94-7265-4EC2-BE6F-CA40794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DC391-232E-43BF-A8BD-D84BE9CE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0272A-6313-4650-87BA-443ED1B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6C31-B56B-4F39-8B01-2042829F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768CD-0B1D-419C-8A34-DA0265EA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038C8-6557-41C7-8C70-FA3BF79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13B-E71C-41AB-8573-D95D7445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CCDD-7F21-4855-81DA-CE7A8037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11C3-B7AD-422A-88AF-4BAF836B5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0DDB7-A1A9-4398-A805-E1DE1DBB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FD45-A040-4BC9-9B15-B6720279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E4C64-1973-46BE-9DEE-94DFAC4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23D5-7AFA-447B-8ABC-4312BC8A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C023B-F443-45F4-AA48-C6418484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BC85F-B02A-4845-A8A1-90E71EEE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8C17-8AD6-4FB5-83E4-4E7B0C1B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DC46-FC9E-48F4-96F8-8AA362F1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0391-4C9D-4F94-843E-775AE609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49A54-4A7A-4DB6-9CC8-AEA214D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A3E0-BA95-422B-9162-AD2CD0EA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1621-2C24-4141-8069-53737CE06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CD7B-6396-43FD-B7DD-3309B314D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295D-89B8-4BCD-BD0A-AC5A97C5C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53438-B47B-41D8-9FBF-BA148CCC41E2}"/>
              </a:ext>
            </a:extLst>
          </p:cNvPr>
          <p:cNvSpPr/>
          <p:nvPr/>
        </p:nvSpPr>
        <p:spPr>
          <a:xfrm>
            <a:off x="0" y="596348"/>
            <a:ext cx="12059478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5BEA6-1C61-4AC4-A8F7-66DFF2AF7B8D}"/>
              </a:ext>
            </a:extLst>
          </p:cNvPr>
          <p:cNvSpPr/>
          <p:nvPr/>
        </p:nvSpPr>
        <p:spPr>
          <a:xfrm>
            <a:off x="6096000" y="6089372"/>
            <a:ext cx="6096000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21BB4-9E10-41F6-A784-0491601E7E74}"/>
              </a:ext>
            </a:extLst>
          </p:cNvPr>
          <p:cNvSpPr/>
          <p:nvPr/>
        </p:nvSpPr>
        <p:spPr>
          <a:xfrm>
            <a:off x="5572541" y="6188766"/>
            <a:ext cx="6096000" cy="3975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FDD07-0052-4D30-A47A-431AF924B0FF}"/>
              </a:ext>
            </a:extLst>
          </p:cNvPr>
          <p:cNvSpPr txBox="1"/>
          <p:nvPr/>
        </p:nvSpPr>
        <p:spPr>
          <a:xfrm>
            <a:off x="1786313" y="3310810"/>
            <a:ext cx="8619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E-LELANG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736A2-BD82-4B0E-9745-A37DA62580AD}"/>
              </a:ext>
            </a:extLst>
          </p:cNvPr>
          <p:cNvSpPr txBox="1"/>
          <p:nvPr/>
        </p:nvSpPr>
        <p:spPr>
          <a:xfrm>
            <a:off x="1786313" y="4055550"/>
            <a:ext cx="8619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1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058D2-BD0B-4453-91A6-04DB7F8FA60B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6D02C-5416-4FA0-BC7E-3BB1CB4F9EB3}"/>
              </a:ext>
            </a:extLst>
          </p:cNvPr>
          <p:cNvSpPr txBox="1"/>
          <p:nvPr/>
        </p:nvSpPr>
        <p:spPr>
          <a:xfrm>
            <a:off x="218365" y="354129"/>
            <a:ext cx="339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Hasil Dan </a:t>
            </a:r>
            <a:r>
              <a:rPr lang="en-US" sz="2400" dirty="0" err="1">
                <a:latin typeface="Rockwell" panose="02060603020205020403" pitchFamily="18" charset="0"/>
              </a:rPr>
              <a:t>Pembahasan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D4102-9A2C-476C-B666-22CCB662B582}"/>
              </a:ext>
            </a:extLst>
          </p:cNvPr>
          <p:cNvSpPr txBox="1"/>
          <p:nvPr/>
        </p:nvSpPr>
        <p:spPr>
          <a:xfrm>
            <a:off x="193076" y="6162260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PAMULANG 2021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C81E9-E595-4752-BF38-FEB5C9847211}"/>
              </a:ext>
            </a:extLst>
          </p:cNvPr>
          <p:cNvSpPr txBox="1"/>
          <p:nvPr/>
        </p:nvSpPr>
        <p:spPr>
          <a:xfrm>
            <a:off x="285723" y="891774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Kalibrasi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5C69C-3F01-4E56-8EB5-63C3C81A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5" y="1302822"/>
            <a:ext cx="2528064" cy="167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FFDE9-55C4-4FD7-B6D3-1B7AFF969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85" y="3272101"/>
            <a:ext cx="3877566" cy="258115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4874ECF-02E2-4E03-838C-3D21C587961B}"/>
              </a:ext>
            </a:extLst>
          </p:cNvPr>
          <p:cNvGrpSpPr/>
          <p:nvPr/>
        </p:nvGrpSpPr>
        <p:grpSpPr>
          <a:xfrm>
            <a:off x="2826825" y="1254551"/>
            <a:ext cx="6084010" cy="1843543"/>
            <a:chOff x="3204836" y="1257200"/>
            <a:chExt cx="6084010" cy="184354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F3D1BC-2DD5-4C1D-BB76-B12DBAED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836" y="1278304"/>
              <a:ext cx="1999358" cy="179621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0C00CFA-E886-44F9-B36C-DFCCC2533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488" y="1276115"/>
              <a:ext cx="1999358" cy="1811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D96588B-7A1E-44A4-9871-A656C9BFB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4194" y="1257200"/>
              <a:ext cx="2063474" cy="184354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1D92B4-524A-45BC-9305-CC760C8B0F07}"/>
              </a:ext>
            </a:extLst>
          </p:cNvPr>
          <p:cNvCxnSpPr>
            <a:cxnSpLocks/>
          </p:cNvCxnSpPr>
          <p:nvPr/>
        </p:nvCxnSpPr>
        <p:spPr>
          <a:xfrm>
            <a:off x="2630556" y="1855304"/>
            <a:ext cx="196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188FC98-0D69-485E-8DF4-CEADC20A866B}"/>
              </a:ext>
            </a:extLst>
          </p:cNvPr>
          <p:cNvCxnSpPr>
            <a:stCxn id="32" idx="3"/>
            <a:endCxn id="21" idx="3"/>
          </p:cNvCxnSpPr>
          <p:nvPr/>
        </p:nvCxnSpPr>
        <p:spPr>
          <a:xfrm flipH="1">
            <a:off x="8457151" y="2179154"/>
            <a:ext cx="453684" cy="2383523"/>
          </a:xfrm>
          <a:prstGeom prst="bentConnector3">
            <a:avLst>
              <a:gd name="adj1" fmla="val -50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E309F93-343D-4C9E-AAA6-899DA606A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0" y="3175130"/>
            <a:ext cx="3321952" cy="277509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88C61D-4DCC-4CC7-819B-01E3A0AAD311}"/>
              </a:ext>
            </a:extLst>
          </p:cNvPr>
          <p:cNvCxnSpPr>
            <a:stCxn id="21" idx="1"/>
            <a:endCxn id="43" idx="3"/>
          </p:cNvCxnSpPr>
          <p:nvPr/>
        </p:nvCxnSpPr>
        <p:spPr>
          <a:xfrm flipH="1">
            <a:off x="3933102" y="4562677"/>
            <a:ext cx="646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947F9C2-6B24-44F5-B1F1-86CE05998B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38" y="328000"/>
            <a:ext cx="1253414" cy="1215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0F6923-DA44-4074-9552-0AEADA2F3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97" y="2159666"/>
            <a:ext cx="2782673" cy="43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4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058D2-BD0B-4453-91A6-04DB7F8FA60B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6D02C-5416-4FA0-BC7E-3BB1CB4F9EB3}"/>
              </a:ext>
            </a:extLst>
          </p:cNvPr>
          <p:cNvSpPr txBox="1"/>
          <p:nvPr/>
        </p:nvSpPr>
        <p:spPr>
          <a:xfrm>
            <a:off x="218365" y="354129"/>
            <a:ext cx="339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Hasil Dan </a:t>
            </a:r>
            <a:r>
              <a:rPr lang="en-US" sz="2400" dirty="0" err="1">
                <a:latin typeface="Rockwell" panose="02060603020205020403" pitchFamily="18" charset="0"/>
              </a:rPr>
              <a:t>Pembahasan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D4102-9A2C-476C-B666-22CCB662B582}"/>
              </a:ext>
            </a:extLst>
          </p:cNvPr>
          <p:cNvSpPr txBox="1"/>
          <p:nvPr/>
        </p:nvSpPr>
        <p:spPr>
          <a:xfrm>
            <a:off x="193076" y="6162260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PAMULANG 2021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C81E9-E595-4752-BF38-FEB5C9847211}"/>
              </a:ext>
            </a:extLst>
          </p:cNvPr>
          <p:cNvSpPr txBox="1"/>
          <p:nvPr/>
        </p:nvSpPr>
        <p:spPr>
          <a:xfrm>
            <a:off x="649148" y="1302656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Pengujian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4EDA3-3905-476B-AA12-3E244405E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6" y="1751500"/>
            <a:ext cx="3117642" cy="1750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45A32-86BA-4A59-AB63-44BF30A2E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95" y="1515989"/>
            <a:ext cx="3972003" cy="27393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9E31FE-B397-4275-BDE0-7FA7BE570344}"/>
              </a:ext>
            </a:extLst>
          </p:cNvPr>
          <p:cNvSpPr txBox="1"/>
          <p:nvPr/>
        </p:nvSpPr>
        <p:spPr>
          <a:xfrm>
            <a:off x="4597987" y="4204509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Pengujian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Jaringan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192AE-43F5-4665-9D04-2DC44841769E}"/>
              </a:ext>
            </a:extLst>
          </p:cNvPr>
          <p:cNvSpPr txBox="1"/>
          <p:nvPr/>
        </p:nvSpPr>
        <p:spPr>
          <a:xfrm>
            <a:off x="592271" y="3634606"/>
            <a:ext cx="2562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Pengujian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DHT 11 dan Esp8266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81781F-C578-449B-9E28-51E8E90DF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38" y="328000"/>
            <a:ext cx="1253414" cy="1215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50F21-E4E1-4A7C-81CB-65817FB02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5" y="2220548"/>
            <a:ext cx="3943046" cy="14140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B04EBC-CF6A-426B-BEE2-897D7DE4EEF0}"/>
              </a:ext>
            </a:extLst>
          </p:cNvPr>
          <p:cNvSpPr txBox="1"/>
          <p:nvPr/>
        </p:nvSpPr>
        <p:spPr>
          <a:xfrm>
            <a:off x="8412595" y="3585540"/>
            <a:ext cx="294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Pengujian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Notifikasi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Telegram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0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26E4F-A591-440F-B628-EEE00A33A2DD}"/>
              </a:ext>
            </a:extLst>
          </p:cNvPr>
          <p:cNvSpPr txBox="1"/>
          <p:nvPr/>
        </p:nvSpPr>
        <p:spPr>
          <a:xfrm>
            <a:off x="218365" y="106523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Implementasi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0281A-1F89-4E65-8CFA-8F360AA1EC0A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F5726-866F-4D25-B332-7A11C1C8C3E6}"/>
              </a:ext>
            </a:extLst>
          </p:cNvPr>
          <p:cNvSpPr txBox="1"/>
          <p:nvPr/>
        </p:nvSpPr>
        <p:spPr>
          <a:xfrm>
            <a:off x="218365" y="354129"/>
            <a:ext cx="339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Hasil Dan </a:t>
            </a:r>
            <a:r>
              <a:rPr lang="en-US" sz="2400" dirty="0" err="1">
                <a:latin typeface="Rockwell" panose="02060603020205020403" pitchFamily="18" charset="0"/>
              </a:rPr>
              <a:t>Pembahasan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4FE14-6D16-4174-8116-03FA76A3C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0" y="1543811"/>
            <a:ext cx="3305636" cy="2457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C0737D-D19F-43A2-A295-D7C9BE3A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" y="3989112"/>
            <a:ext cx="3599372" cy="1680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12C72-408F-43C5-9291-E7A915B08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78" y="1328240"/>
            <a:ext cx="4711961" cy="26608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7137E3-7EB6-45BD-9106-5F1C2DB31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38" y="328000"/>
            <a:ext cx="1253414" cy="12158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EA865B-C86F-4EEF-8071-DA4C4848CEBC}"/>
              </a:ext>
            </a:extLst>
          </p:cNvPr>
          <p:cNvSpPr txBox="1"/>
          <p:nvPr/>
        </p:nvSpPr>
        <p:spPr>
          <a:xfrm>
            <a:off x="193076" y="6162260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PAMULANG 2021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7414F-0BB6-484D-8CD4-48A9B3B77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43" y="4263964"/>
            <a:ext cx="3491395" cy="19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5344D1-B2AD-4CCC-B728-004005A1F7AD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17C21-5533-43A8-8D35-7A0D3D4030A4}"/>
              </a:ext>
            </a:extLst>
          </p:cNvPr>
          <p:cNvSpPr txBox="1"/>
          <p:nvPr/>
        </p:nvSpPr>
        <p:spPr>
          <a:xfrm>
            <a:off x="218365" y="354129"/>
            <a:ext cx="331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Kesimpulan dan Saran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7264B-B662-414C-B487-8888495F2B2C}"/>
              </a:ext>
            </a:extLst>
          </p:cNvPr>
          <p:cNvSpPr txBox="1"/>
          <p:nvPr/>
        </p:nvSpPr>
        <p:spPr>
          <a:xfrm>
            <a:off x="1944785" y="1163459"/>
            <a:ext cx="7465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Kesimpulan :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Sistem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monitoring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melakukan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pemantauan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suhu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kelembaban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kurun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waktu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satu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jam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sekali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secara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otomastis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kemudian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tersimpan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database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memudahkan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petugas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monitoring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pematauan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suhu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kelembaban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masing-masing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chiller.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Sistem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monitoring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melakukan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pemantau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suhu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kelembaban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secara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berkala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satu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jam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satu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kali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secara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otomatis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kemudian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tersimpan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database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ditampilkan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halaman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web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bertujuan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agar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petugas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terlewat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pemantauan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suhu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kelembaban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chiller data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suhu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tersimpan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rapih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didatabase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18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Saran: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Backup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jaringan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terkoneksi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Backup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daya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listrik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Tempat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/box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modul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004344-0588-4032-9CD7-3ED7C2C4D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38" y="328000"/>
            <a:ext cx="1253414" cy="1215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B14FC5-25CC-4F49-AEA4-EEABD625DA14}"/>
              </a:ext>
            </a:extLst>
          </p:cNvPr>
          <p:cNvSpPr txBox="1"/>
          <p:nvPr/>
        </p:nvSpPr>
        <p:spPr>
          <a:xfrm>
            <a:off x="193076" y="6162260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PAMULANG 2021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8D63573-6727-457B-9712-BEC9C103CE30}"/>
              </a:ext>
            </a:extLst>
          </p:cNvPr>
          <p:cNvSpPr/>
          <p:nvPr/>
        </p:nvSpPr>
        <p:spPr>
          <a:xfrm>
            <a:off x="0" y="379827"/>
            <a:ext cx="5219114" cy="478302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F05BD9A-A447-49E2-B805-3D358EE4B470}"/>
              </a:ext>
            </a:extLst>
          </p:cNvPr>
          <p:cNvSpPr/>
          <p:nvPr/>
        </p:nvSpPr>
        <p:spPr>
          <a:xfrm rot="10800000">
            <a:off x="7118251" y="379826"/>
            <a:ext cx="4921347" cy="478302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727BB1-E556-48AE-82C0-D99B23B0A5A8}"/>
              </a:ext>
            </a:extLst>
          </p:cNvPr>
          <p:cNvSpPr/>
          <p:nvPr/>
        </p:nvSpPr>
        <p:spPr>
          <a:xfrm>
            <a:off x="3907671" y="3087174"/>
            <a:ext cx="4376655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F513F-68FF-4A12-8185-F3C69F9336E4}"/>
              </a:ext>
            </a:extLst>
          </p:cNvPr>
          <p:cNvSpPr txBox="1"/>
          <p:nvPr/>
        </p:nvSpPr>
        <p:spPr>
          <a:xfrm>
            <a:off x="2272796" y="4222538"/>
            <a:ext cx="812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Rockwell" panose="02060603020205020403" pitchFamily="18" charset="0"/>
              </a:rPr>
              <a:t>“</a:t>
            </a:r>
            <a:r>
              <a:rPr lang="en-US" b="1" i="1" dirty="0" err="1">
                <a:latin typeface="Rockwell" panose="02060603020205020403" pitchFamily="18" charset="0"/>
              </a:rPr>
              <a:t>Imajinasi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adalah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segalanya</a:t>
            </a:r>
            <a:r>
              <a:rPr lang="en-US" b="1" i="1" dirty="0">
                <a:latin typeface="Rockwell" panose="02060603020205020403" pitchFamily="18" charset="0"/>
              </a:rPr>
              <a:t>,</a:t>
            </a:r>
          </a:p>
          <a:p>
            <a:pPr algn="ctr"/>
            <a:r>
              <a:rPr lang="en-US" b="1" i="1" dirty="0" err="1">
                <a:latin typeface="Rockwell" panose="02060603020205020403" pitchFamily="18" charset="0"/>
              </a:rPr>
              <a:t>imajinasi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merupakan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gambaran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awal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daya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tarik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kehidupan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mendatang</a:t>
            </a:r>
            <a:r>
              <a:rPr lang="en-US" b="1" i="1" dirty="0">
                <a:latin typeface="Rockwell" panose="02060603020205020403" pitchFamily="18" charset="0"/>
              </a:rPr>
              <a:t>”</a:t>
            </a:r>
            <a:endParaRPr lang="en-US" b="1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F7C23-67BB-46FD-998B-202F1C05C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91" y="379825"/>
            <a:ext cx="1253414" cy="1215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ED0E09-7166-46D3-A059-F568BADC1A46}"/>
              </a:ext>
            </a:extLst>
          </p:cNvPr>
          <p:cNvSpPr txBox="1"/>
          <p:nvPr/>
        </p:nvSpPr>
        <p:spPr>
          <a:xfrm>
            <a:off x="4236016" y="1595636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PAMULANG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2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9C89988B-7B51-403B-988B-9E78A06F397E}"/>
              </a:ext>
            </a:extLst>
          </p:cNvPr>
          <p:cNvSpPr/>
          <p:nvPr/>
        </p:nvSpPr>
        <p:spPr>
          <a:xfrm>
            <a:off x="10860156" y="662610"/>
            <a:ext cx="4147930" cy="6679096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F4F96CE4-7398-4006-BA99-29BDF3EA1978}"/>
              </a:ext>
            </a:extLst>
          </p:cNvPr>
          <p:cNvSpPr/>
          <p:nvPr/>
        </p:nvSpPr>
        <p:spPr>
          <a:xfrm>
            <a:off x="10118034" y="823301"/>
            <a:ext cx="2816087" cy="6679096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7E43EF-E10A-4C5F-B51C-37E2516FE931}"/>
              </a:ext>
            </a:extLst>
          </p:cNvPr>
          <p:cNvSpPr/>
          <p:nvPr/>
        </p:nvSpPr>
        <p:spPr>
          <a:xfrm>
            <a:off x="386734" y="1536812"/>
            <a:ext cx="29233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1. FILTERING REGISTRASI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5A828B-7CDA-4D9E-AAFC-2ABE70509B72}"/>
              </a:ext>
            </a:extLst>
          </p:cNvPr>
          <p:cNvSpPr/>
          <p:nvPr/>
        </p:nvSpPr>
        <p:spPr>
          <a:xfrm>
            <a:off x="386734" y="2111470"/>
            <a:ext cx="26556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2.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UNGGAH DOKUMEN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8E04A-1A10-4332-841A-A8A07900628E}"/>
              </a:ext>
            </a:extLst>
          </p:cNvPr>
          <p:cNvSpPr/>
          <p:nvPr/>
        </p:nvSpPr>
        <p:spPr>
          <a:xfrm>
            <a:off x="0" y="297021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014FC-716A-4288-A0FD-E656D71F3296}"/>
              </a:ext>
            </a:extLst>
          </p:cNvPr>
          <p:cNvSpPr txBox="1"/>
          <p:nvPr/>
        </p:nvSpPr>
        <p:spPr>
          <a:xfrm>
            <a:off x="-3086092" y="315486"/>
            <a:ext cx="8619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F25CD45-1149-446B-ABDE-7A6636B7CDA2}"/>
              </a:ext>
            </a:extLst>
          </p:cNvPr>
          <p:cNvSpPr/>
          <p:nvPr/>
        </p:nvSpPr>
        <p:spPr>
          <a:xfrm rot="10800000">
            <a:off x="9403306" y="6305265"/>
            <a:ext cx="3398293" cy="3406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E2B6A269-55CB-4829-BA94-40EFB6DD6A1A}"/>
              </a:ext>
            </a:extLst>
          </p:cNvPr>
          <p:cNvSpPr/>
          <p:nvPr/>
        </p:nvSpPr>
        <p:spPr>
          <a:xfrm rot="10800000">
            <a:off x="9678536" y="6134915"/>
            <a:ext cx="3123062" cy="340699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A21605B-5CC4-41FE-B7B8-ADC1CC30CAD9}"/>
              </a:ext>
            </a:extLst>
          </p:cNvPr>
          <p:cNvSpPr/>
          <p:nvPr/>
        </p:nvSpPr>
        <p:spPr>
          <a:xfrm>
            <a:off x="0" y="0"/>
            <a:ext cx="1241946" cy="6858000"/>
          </a:xfrm>
          <a:prstGeom prst="rt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9C8DB3D-AE31-45A2-8D39-60A574F2F6A3}"/>
              </a:ext>
            </a:extLst>
          </p:cNvPr>
          <p:cNvSpPr/>
          <p:nvPr/>
        </p:nvSpPr>
        <p:spPr>
          <a:xfrm>
            <a:off x="0" y="0"/>
            <a:ext cx="491320" cy="685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5BEF0-6CC8-4854-86AD-F3A62EBC5441}"/>
              </a:ext>
            </a:extLst>
          </p:cNvPr>
          <p:cNvSpPr/>
          <p:nvPr/>
        </p:nvSpPr>
        <p:spPr>
          <a:xfrm>
            <a:off x="9956535" y="1163480"/>
            <a:ext cx="2246837" cy="11053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51434-84A4-4423-A5F7-174CA9EB01E4}"/>
              </a:ext>
            </a:extLst>
          </p:cNvPr>
          <p:cNvSpPr/>
          <p:nvPr/>
        </p:nvSpPr>
        <p:spPr>
          <a:xfrm>
            <a:off x="9804135" y="1108888"/>
            <a:ext cx="2246837" cy="1105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9A5C304-8228-419F-B107-BD8B566168C8}"/>
              </a:ext>
            </a:extLst>
          </p:cNvPr>
          <p:cNvSpPr/>
          <p:nvPr/>
        </p:nvSpPr>
        <p:spPr>
          <a:xfrm rot="10800000">
            <a:off x="9403306" y="6305265"/>
            <a:ext cx="3398293" cy="3406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6A3BC04-0C37-47A6-A62F-5E2B2D85A720}"/>
              </a:ext>
            </a:extLst>
          </p:cNvPr>
          <p:cNvSpPr/>
          <p:nvPr/>
        </p:nvSpPr>
        <p:spPr>
          <a:xfrm rot="10800000">
            <a:off x="9678536" y="6134915"/>
            <a:ext cx="3123062" cy="340699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A6CA6-80F0-4D1A-B08B-AECADDC38BD2}"/>
              </a:ext>
            </a:extLst>
          </p:cNvPr>
          <p:cNvSpPr/>
          <p:nvPr/>
        </p:nvSpPr>
        <p:spPr>
          <a:xfrm>
            <a:off x="0" y="408704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B3C88-F830-403A-8E76-B0C07BEB4AB5}"/>
              </a:ext>
            </a:extLst>
          </p:cNvPr>
          <p:cNvSpPr txBox="1"/>
          <p:nvPr/>
        </p:nvSpPr>
        <p:spPr>
          <a:xfrm>
            <a:off x="269407" y="348023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FILTERING REGISTRASI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673E3-AD73-4AF8-7BD8-34AB0A4A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1274018"/>
            <a:ext cx="5358151" cy="2623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AB595-9D02-81B3-F452-B457E87C5A2F}"/>
              </a:ext>
            </a:extLst>
          </p:cNvPr>
          <p:cNvSpPr txBox="1"/>
          <p:nvPr/>
        </p:nvSpPr>
        <p:spPr>
          <a:xfrm>
            <a:off x="6340791" y="1274018"/>
            <a:ext cx="2496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INPUTAN DATA :</a:t>
            </a:r>
          </a:p>
          <a:p>
            <a:pPr marL="342900" indent="-342900">
              <a:buAutoNum type="arabicPeriod"/>
            </a:pPr>
            <a:r>
              <a:rPr lang="en-US" dirty="0"/>
              <a:t>NAMA PERUSAHAAN</a:t>
            </a:r>
          </a:p>
          <a:p>
            <a:pPr marL="342900" indent="-342900">
              <a:buAutoNum type="arabicPeriod"/>
            </a:pPr>
            <a:r>
              <a:rPr lang="en-US" dirty="0"/>
              <a:t>NIK KTP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B1FC8D-322F-A8E9-D2FE-CCBBB45FE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03" y="3500658"/>
            <a:ext cx="5499847" cy="2875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2D74AC-3D8F-567A-68AA-8B3A2F7929D4}"/>
              </a:ext>
            </a:extLst>
          </p:cNvPr>
          <p:cNvSpPr txBox="1"/>
          <p:nvPr/>
        </p:nvSpPr>
        <p:spPr>
          <a:xfrm>
            <a:off x="1543526" y="4408231"/>
            <a:ext cx="418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KTP SUDAH TERDAFATAR,</a:t>
            </a:r>
          </a:p>
          <a:p>
            <a:r>
              <a:rPr lang="en-US" dirty="0"/>
              <a:t>PROSES REGISTRASI TIDAK AKAN BERHASIL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8CC1A-4FA2-5900-56E4-C1B18037C7FA}"/>
              </a:ext>
            </a:extLst>
          </p:cNvPr>
          <p:cNvSpPr/>
          <p:nvPr/>
        </p:nvSpPr>
        <p:spPr>
          <a:xfrm>
            <a:off x="6535271" y="4303059"/>
            <a:ext cx="3630705" cy="751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5470E-6E4C-4BFB-3BB4-A4F6BC975543}"/>
              </a:ext>
            </a:extLst>
          </p:cNvPr>
          <p:cNvCxnSpPr>
            <a:stCxn id="14" idx="3"/>
          </p:cNvCxnSpPr>
          <p:nvPr/>
        </p:nvCxnSpPr>
        <p:spPr>
          <a:xfrm>
            <a:off x="5729928" y="4731397"/>
            <a:ext cx="711213" cy="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15BEF0-6CC8-4854-86AD-F3A62EBC5441}"/>
              </a:ext>
            </a:extLst>
          </p:cNvPr>
          <p:cNvSpPr/>
          <p:nvPr/>
        </p:nvSpPr>
        <p:spPr>
          <a:xfrm>
            <a:off x="9956535" y="1163480"/>
            <a:ext cx="2246837" cy="11053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51434-84A4-4423-A5F7-174CA9EB01E4}"/>
              </a:ext>
            </a:extLst>
          </p:cNvPr>
          <p:cNvSpPr/>
          <p:nvPr/>
        </p:nvSpPr>
        <p:spPr>
          <a:xfrm>
            <a:off x="9804135" y="1108888"/>
            <a:ext cx="2246837" cy="1105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9A5C304-8228-419F-B107-BD8B566168C8}"/>
              </a:ext>
            </a:extLst>
          </p:cNvPr>
          <p:cNvSpPr/>
          <p:nvPr/>
        </p:nvSpPr>
        <p:spPr>
          <a:xfrm rot="10800000">
            <a:off x="9403306" y="6305265"/>
            <a:ext cx="3398293" cy="3406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6A3BC04-0C37-47A6-A62F-5E2B2D85A720}"/>
              </a:ext>
            </a:extLst>
          </p:cNvPr>
          <p:cNvSpPr/>
          <p:nvPr/>
        </p:nvSpPr>
        <p:spPr>
          <a:xfrm rot="10800000">
            <a:off x="9678536" y="6134915"/>
            <a:ext cx="3123062" cy="340699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D1AB5-868A-4ED9-9462-5B754E5F87F3}"/>
              </a:ext>
            </a:extLst>
          </p:cNvPr>
          <p:cNvSpPr/>
          <p:nvPr/>
        </p:nvSpPr>
        <p:spPr>
          <a:xfrm>
            <a:off x="-768627" y="212035"/>
            <a:ext cx="9956535" cy="1703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98C5E-3D35-4D7B-96FC-DC67DC136C6A}"/>
              </a:ext>
            </a:extLst>
          </p:cNvPr>
          <p:cNvSpPr/>
          <p:nvPr/>
        </p:nvSpPr>
        <p:spPr>
          <a:xfrm>
            <a:off x="152400" y="309843"/>
            <a:ext cx="9956535" cy="170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D4DBE214-95C4-4232-AB72-AB92AD05ED71}"/>
              </a:ext>
            </a:extLst>
          </p:cNvPr>
          <p:cNvSpPr/>
          <p:nvPr/>
        </p:nvSpPr>
        <p:spPr>
          <a:xfrm>
            <a:off x="-650545" y="4889065"/>
            <a:ext cx="2981740" cy="3697356"/>
          </a:xfrm>
          <a:prstGeom prst="curvedLef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D3E47F8-73E6-46E3-9766-5D68008AF143}"/>
              </a:ext>
            </a:extLst>
          </p:cNvPr>
          <p:cNvSpPr/>
          <p:nvPr/>
        </p:nvSpPr>
        <p:spPr>
          <a:xfrm>
            <a:off x="-552736" y="5432404"/>
            <a:ext cx="2981740" cy="3697356"/>
          </a:xfrm>
          <a:prstGeom prst="curvedLef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96DEC-B316-465F-AF02-E48CA18AA2EF}"/>
              </a:ext>
            </a:extLst>
          </p:cNvPr>
          <p:cNvSpPr txBox="1"/>
          <p:nvPr/>
        </p:nvSpPr>
        <p:spPr>
          <a:xfrm>
            <a:off x="682388" y="996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30526-3F4A-30D6-2056-3424448D6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9369"/>
            <a:ext cx="5374642" cy="2593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874D96-C5DF-9F96-2C8E-B44F88463BD6}"/>
              </a:ext>
            </a:extLst>
          </p:cNvPr>
          <p:cNvSpPr txBox="1"/>
          <p:nvPr/>
        </p:nvSpPr>
        <p:spPr>
          <a:xfrm>
            <a:off x="6057030" y="903954"/>
            <a:ext cx="2416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INPUTAN DATA :</a:t>
            </a:r>
          </a:p>
          <a:p>
            <a:pPr marL="342900" indent="-342900">
              <a:buAutoNum type="arabicPeriod"/>
            </a:pPr>
            <a:r>
              <a:rPr lang="en-US" dirty="0"/>
              <a:t>ALAMAT</a:t>
            </a:r>
          </a:p>
          <a:p>
            <a:pPr marL="342900" indent="-342900">
              <a:buAutoNum type="arabicPeriod"/>
            </a:pPr>
            <a:r>
              <a:rPr lang="en-US" dirty="0"/>
              <a:t>KABUPATEN / KOTA</a:t>
            </a:r>
          </a:p>
          <a:p>
            <a:pPr marL="342900" indent="-342900">
              <a:buAutoNum type="arabicPeriod"/>
            </a:pPr>
            <a:r>
              <a:rPr lang="en-US" dirty="0"/>
              <a:t>PROVINSI</a:t>
            </a:r>
          </a:p>
          <a:p>
            <a:pPr marL="342900" indent="-342900">
              <a:buAutoNum type="arabicPeriod"/>
            </a:pPr>
            <a:r>
              <a:rPr lang="en-US" dirty="0"/>
              <a:t>KODEPOS</a:t>
            </a:r>
          </a:p>
          <a:p>
            <a:pPr marL="342900" indent="-342900">
              <a:buAutoNum type="arabicPeriod"/>
            </a:pPr>
            <a:r>
              <a:rPr lang="en-US" dirty="0"/>
              <a:t>E-MAIL</a:t>
            </a:r>
          </a:p>
          <a:p>
            <a:pPr marL="342900" indent="-342900">
              <a:buAutoNum type="arabicPeriod"/>
            </a:pPr>
            <a:r>
              <a:rPr lang="en-US" dirty="0"/>
              <a:t>NO TELP</a:t>
            </a:r>
          </a:p>
          <a:p>
            <a:pPr marL="342900" indent="-342900">
              <a:buAutoNum type="arabicPeriod"/>
            </a:pPr>
            <a:r>
              <a:rPr lang="en-US" dirty="0"/>
              <a:t>NO NPWP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AD2A42-260C-0280-92F3-79644839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3" y="3816489"/>
            <a:ext cx="6285488" cy="24668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5198FB-854A-EC00-547E-85A6FB5498CB}"/>
              </a:ext>
            </a:extLst>
          </p:cNvPr>
          <p:cNvSpPr txBox="1"/>
          <p:nvPr/>
        </p:nvSpPr>
        <p:spPr>
          <a:xfrm>
            <a:off x="682388" y="3936067"/>
            <a:ext cx="418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NPWP SUDAH TERDAFATAR,</a:t>
            </a:r>
          </a:p>
          <a:p>
            <a:r>
              <a:rPr lang="en-US" dirty="0"/>
              <a:t>PROSES REGISTRASI TIDAK AKAN BERHASIL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029EDE-9F50-7970-D4CD-4EC998AC2F46}"/>
              </a:ext>
            </a:extLst>
          </p:cNvPr>
          <p:cNvSpPr/>
          <p:nvPr/>
        </p:nvSpPr>
        <p:spPr>
          <a:xfrm>
            <a:off x="5782239" y="3996939"/>
            <a:ext cx="4120508" cy="586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8A31B9-54E5-B775-DA4B-2459FEE88DB9}"/>
              </a:ext>
            </a:extLst>
          </p:cNvPr>
          <p:cNvCxnSpPr/>
          <p:nvPr/>
        </p:nvCxnSpPr>
        <p:spPr>
          <a:xfrm>
            <a:off x="5030684" y="4260752"/>
            <a:ext cx="711213" cy="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E07AC-89C9-4EB7-B82F-9F634096CB35}"/>
              </a:ext>
            </a:extLst>
          </p:cNvPr>
          <p:cNvSpPr/>
          <p:nvPr/>
        </p:nvSpPr>
        <p:spPr>
          <a:xfrm>
            <a:off x="0" y="297021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1FD11-EA30-4BAA-9849-22553372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8" y="1044077"/>
            <a:ext cx="4348076" cy="2384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886EF-B148-AF31-545E-F3A1A0D3AEA7}"/>
              </a:ext>
            </a:extLst>
          </p:cNvPr>
          <p:cNvSpPr txBox="1"/>
          <p:nvPr/>
        </p:nvSpPr>
        <p:spPr>
          <a:xfrm>
            <a:off x="6057030" y="903954"/>
            <a:ext cx="4478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DOKUMEN :</a:t>
            </a:r>
          </a:p>
          <a:p>
            <a:pPr marL="342900" indent="-342900">
              <a:buAutoNum type="arabicPeriod"/>
            </a:pPr>
            <a:r>
              <a:rPr lang="en-US" dirty="0" err="1"/>
              <a:t>Akta</a:t>
            </a:r>
            <a:r>
              <a:rPr lang="en-US" dirty="0"/>
              <a:t> Usaha (PDF | max : 2 MB)</a:t>
            </a:r>
          </a:p>
          <a:p>
            <a:pPr marL="342900" indent="-342900">
              <a:buAutoNum type="arabicPeriod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Usaha (PDF | max : 2 MB)</a:t>
            </a:r>
          </a:p>
          <a:p>
            <a:pPr marL="342900" indent="-342900">
              <a:buAutoNum type="arabicPeriod"/>
            </a:pPr>
            <a:r>
              <a:rPr lang="en-US" dirty="0"/>
              <a:t>NPWP (JPG,PNG | max : 2 MB)</a:t>
            </a:r>
          </a:p>
          <a:p>
            <a:pPr marL="342900" indent="-342900">
              <a:buAutoNum type="arabicPeriod"/>
            </a:pPr>
            <a:r>
              <a:rPr lang="en-US" dirty="0"/>
              <a:t>Workshop (JPG,PNG | max : 2 MB)</a:t>
            </a:r>
          </a:p>
          <a:p>
            <a:pPr marL="342900" indent="-342900">
              <a:buAutoNum type="arabicPeriod"/>
            </a:pPr>
            <a:r>
              <a:rPr lang="en-US" dirty="0"/>
              <a:t>Surat </a:t>
            </a:r>
            <a:r>
              <a:rPr lang="en-US" dirty="0" err="1"/>
              <a:t>Penyataan</a:t>
            </a:r>
            <a:r>
              <a:rPr lang="en-US" dirty="0"/>
              <a:t> (PDF | max : 2 MB)</a:t>
            </a:r>
          </a:p>
          <a:p>
            <a:pPr marL="342900" indent="-342900">
              <a:buAutoNum type="arabicPeriod"/>
            </a:pPr>
            <a:r>
              <a:rPr lang="en-US" dirty="0"/>
              <a:t>Surat </a:t>
            </a:r>
            <a:r>
              <a:rPr lang="en-US" dirty="0" err="1"/>
              <a:t>Pendaftaraan</a:t>
            </a:r>
            <a:r>
              <a:rPr lang="en-US" dirty="0"/>
              <a:t> (PDF | max : 2 MB)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0A10F-751B-3F13-6A76-F28F45AF5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94" y="3840057"/>
            <a:ext cx="5870712" cy="2653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BBE77D-6FB8-3D79-3CCB-80C06E987DA5}"/>
              </a:ext>
            </a:extLst>
          </p:cNvPr>
          <p:cNvSpPr txBox="1"/>
          <p:nvPr/>
        </p:nvSpPr>
        <p:spPr>
          <a:xfrm>
            <a:off x="530018" y="3996939"/>
            <a:ext cx="446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TERJADI KESALAHAN UPLOAD DOKUMEN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4DAF9C-5048-BC28-480E-2CBCADDE71B9}"/>
              </a:ext>
            </a:extLst>
          </p:cNvPr>
          <p:cNvSpPr/>
          <p:nvPr/>
        </p:nvSpPr>
        <p:spPr>
          <a:xfrm>
            <a:off x="5782239" y="3996939"/>
            <a:ext cx="4120508" cy="586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AFC1DF-DA8E-1322-3143-F4EF9BE3AEDC}"/>
              </a:ext>
            </a:extLst>
          </p:cNvPr>
          <p:cNvCxnSpPr/>
          <p:nvPr/>
        </p:nvCxnSpPr>
        <p:spPr>
          <a:xfrm>
            <a:off x="5030684" y="4260752"/>
            <a:ext cx="711213" cy="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9D8BC-F5C7-4CDD-95A8-2EE5331713A9}"/>
              </a:ext>
            </a:extLst>
          </p:cNvPr>
          <p:cNvSpPr/>
          <p:nvPr/>
        </p:nvSpPr>
        <p:spPr>
          <a:xfrm>
            <a:off x="736979" y="1025657"/>
            <a:ext cx="3335710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8A12-B6B9-561E-F297-176DA019B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8" y="1150888"/>
            <a:ext cx="9558118" cy="4129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87DFD-DBD8-AC67-DAE9-233B4D9D18AB}"/>
              </a:ext>
            </a:extLst>
          </p:cNvPr>
          <p:cNvSpPr txBox="1"/>
          <p:nvPr/>
        </p:nvSpPr>
        <p:spPr>
          <a:xfrm>
            <a:off x="4324880" y="5497134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Vendor</a:t>
            </a:r>
          </a:p>
        </p:txBody>
      </p:sp>
    </p:spTree>
    <p:extLst>
      <p:ext uri="{BB962C8B-B14F-4D97-AF65-F5344CB8AC3E}">
        <p14:creationId xmlns:p14="http://schemas.microsoft.com/office/powerpoint/2010/main" val="103619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93B11-F2D3-4FBE-84FA-48A3067C40E5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26E4F-A591-440F-B628-EEE00A33A2DD}"/>
              </a:ext>
            </a:extLst>
          </p:cNvPr>
          <p:cNvSpPr txBox="1"/>
          <p:nvPr/>
        </p:nvSpPr>
        <p:spPr>
          <a:xfrm>
            <a:off x="649148" y="1302656"/>
            <a:ext cx="241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Perancang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Penelitian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C3AB20-85FD-4EE6-BB08-A1FD77AE5E68}"/>
              </a:ext>
            </a:extLst>
          </p:cNvPr>
          <p:cNvSpPr txBox="1"/>
          <p:nvPr/>
        </p:nvSpPr>
        <p:spPr>
          <a:xfrm>
            <a:off x="2053058" y="4612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038A4-FA01-495C-8DE2-8A2BE2DD9525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EBAF59-19B1-436F-B8ED-7DCAE59AB932}"/>
              </a:ext>
            </a:extLst>
          </p:cNvPr>
          <p:cNvSpPr txBox="1"/>
          <p:nvPr/>
        </p:nvSpPr>
        <p:spPr>
          <a:xfrm>
            <a:off x="218365" y="354129"/>
            <a:ext cx="274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ckwell" panose="02060603020205020403" pitchFamily="18" charset="0"/>
              </a:rPr>
              <a:t>Metode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Penelitian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245C1-180E-49B3-BFA3-997EE7D6317A}"/>
              </a:ext>
            </a:extLst>
          </p:cNvPr>
          <p:cNvSpPr txBox="1"/>
          <p:nvPr/>
        </p:nvSpPr>
        <p:spPr>
          <a:xfrm>
            <a:off x="193076" y="6162260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PAMULANG 2021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25E65B7-CCCA-4222-A0D9-9E8677CC0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65" y="1671988"/>
            <a:ext cx="5458587" cy="34961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FCEA578-8637-48EB-B88D-15084FFD2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2" y="1973872"/>
            <a:ext cx="2990791" cy="35814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2063D0-FD51-4EDE-B5BC-D01402908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07" y="405760"/>
            <a:ext cx="1253414" cy="12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1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391FE-0472-4185-AB8B-2339AA0E93D4}"/>
              </a:ext>
            </a:extLst>
          </p:cNvPr>
          <p:cNvSpPr txBox="1"/>
          <p:nvPr/>
        </p:nvSpPr>
        <p:spPr>
          <a:xfrm>
            <a:off x="193076" y="6162260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PAMULANG 2021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13591-AB97-476F-92BC-9E870B4F324E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D445A-FEFE-4A52-8771-D1B6FDED5DAA}"/>
              </a:ext>
            </a:extLst>
          </p:cNvPr>
          <p:cNvSpPr txBox="1"/>
          <p:nvPr/>
        </p:nvSpPr>
        <p:spPr>
          <a:xfrm>
            <a:off x="218365" y="354129"/>
            <a:ext cx="274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ckwell" panose="02060603020205020403" pitchFamily="18" charset="0"/>
              </a:rPr>
              <a:t>Metode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Penelitian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6958E-5BA3-4D07-9617-5072A5F2F478}"/>
              </a:ext>
            </a:extLst>
          </p:cNvPr>
          <p:cNvSpPr txBox="1"/>
          <p:nvPr/>
        </p:nvSpPr>
        <p:spPr>
          <a:xfrm>
            <a:off x="649148" y="1302656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Teknik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Analisis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1C5251-16BF-43F9-ABBF-286A7D072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542" y="882837"/>
            <a:ext cx="4286076" cy="5238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458E88-3165-4C86-A666-0E613BB0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38" y="328000"/>
            <a:ext cx="1253414" cy="12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303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Giant Pamulang Square - Store General Manager</dc:creator>
  <cp:lastModifiedBy>Noprianto -</cp:lastModifiedBy>
  <cp:revision>101</cp:revision>
  <dcterms:created xsi:type="dcterms:W3CDTF">2020-06-27T19:49:42Z</dcterms:created>
  <dcterms:modified xsi:type="dcterms:W3CDTF">2022-08-31T04:27:02Z</dcterms:modified>
</cp:coreProperties>
</file>