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72" d="100"/>
          <a:sy n="72" d="100"/>
        </p:scale>
        <p:origin x="14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11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添加远程库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推送成功后，可以立刻在</a:t>
            </a:r>
            <a:r>
              <a:rPr lang="en-US" altLang="zh-CN" sz="1600" dirty="0"/>
              <a:t>GitHub</a:t>
            </a:r>
            <a:r>
              <a:rPr lang="zh-CN" altLang="en-US" sz="1600" dirty="0"/>
              <a:t>页面中看到远程库的内容已经和本地一模一样：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2" y="1744185"/>
            <a:ext cx="9973449" cy="37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添加远程库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当你第一次使用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clone</a:t>
            </a:r>
            <a:r>
              <a:rPr lang="zh-CN" altLang="en-US" sz="1600" dirty="0"/>
              <a:t>或者</a:t>
            </a:r>
            <a:r>
              <a:rPr lang="en-US" altLang="zh-CN" sz="1600" dirty="0"/>
              <a:t>push</a:t>
            </a:r>
            <a:r>
              <a:rPr lang="zh-CN" altLang="en-US" sz="1600" dirty="0"/>
              <a:t>命令连接</a:t>
            </a:r>
            <a:r>
              <a:rPr lang="en-US" altLang="zh-CN" sz="1600" dirty="0"/>
              <a:t>GitHub</a:t>
            </a:r>
            <a:r>
              <a:rPr lang="zh-CN" altLang="en-US" sz="1600" dirty="0"/>
              <a:t>时，会得到一个</a:t>
            </a:r>
            <a:r>
              <a:rPr lang="zh-CN" altLang="en-US" sz="1600" dirty="0" smtClean="0"/>
              <a:t>警告</a:t>
            </a:r>
            <a:r>
              <a:rPr lang="en-US" altLang="zh-CN" sz="1600" dirty="0" smtClean="0"/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The authenticity of host 'github.com (</a:t>
            </a:r>
            <a:r>
              <a:rPr lang="en-US" altLang="zh-CN" sz="1600" dirty="0" err="1"/>
              <a:t>xx.xx.xx.xx</a:t>
            </a:r>
            <a:r>
              <a:rPr lang="en-US" altLang="zh-CN" sz="1600" dirty="0"/>
              <a:t>)' can't be established.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RSA key fingerprint is </a:t>
            </a:r>
            <a:r>
              <a:rPr lang="en-US" altLang="zh-CN" sz="1600" dirty="0" err="1"/>
              <a:t>xx.xx.xx.xx.xx</a:t>
            </a:r>
            <a:r>
              <a:rPr lang="en-US" altLang="zh-CN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Are you sure you want to continue connecting (yes/no</a:t>
            </a:r>
            <a:r>
              <a:rPr lang="en-US" altLang="zh-CN" sz="1600" dirty="0" smtClean="0"/>
              <a:t>)?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这是因为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使用</a:t>
            </a:r>
            <a:r>
              <a:rPr lang="en-US" altLang="zh-CN" sz="1600" dirty="0"/>
              <a:t>SSH</a:t>
            </a:r>
            <a:r>
              <a:rPr lang="zh-CN" altLang="en-US" sz="1600" dirty="0"/>
              <a:t>连接，而</a:t>
            </a:r>
            <a:r>
              <a:rPr lang="en-US" altLang="zh-CN" sz="1600" dirty="0"/>
              <a:t>SSH</a:t>
            </a:r>
            <a:r>
              <a:rPr lang="zh-CN" altLang="en-US" sz="1600" dirty="0"/>
              <a:t>连接在第一次验证</a:t>
            </a:r>
            <a:r>
              <a:rPr lang="en-US" altLang="zh-CN" sz="1600" dirty="0"/>
              <a:t>GitHub</a:t>
            </a:r>
            <a:r>
              <a:rPr lang="zh-CN" altLang="en-US" sz="1600" dirty="0"/>
              <a:t>服务器的</a:t>
            </a:r>
            <a:r>
              <a:rPr lang="en-US" altLang="zh-CN" sz="1600" dirty="0"/>
              <a:t>Key</a:t>
            </a:r>
            <a:r>
              <a:rPr lang="zh-CN" altLang="en-US" sz="1600" dirty="0"/>
              <a:t>时，需要你确认</a:t>
            </a:r>
            <a:r>
              <a:rPr lang="en-US" altLang="zh-CN" sz="1600" dirty="0"/>
              <a:t>GitHub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的指纹信息是否真的来自</a:t>
            </a:r>
            <a:r>
              <a:rPr lang="en-US" altLang="zh-CN" sz="1600" dirty="0"/>
              <a:t>GitHub</a:t>
            </a:r>
            <a:r>
              <a:rPr lang="zh-CN" altLang="en-US" sz="1600" dirty="0"/>
              <a:t>的服务器，输入</a:t>
            </a:r>
            <a:r>
              <a:rPr lang="en-US" altLang="zh-CN" sz="1600" dirty="0"/>
              <a:t>yes</a:t>
            </a:r>
            <a:r>
              <a:rPr lang="zh-CN" altLang="en-US" sz="1600" dirty="0"/>
              <a:t>回车即可。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zh-CN" altLang="en-US" sz="1600" dirty="0"/>
              <a:t>会输出一个警告，告诉你已经把</a:t>
            </a:r>
            <a:r>
              <a:rPr lang="en-US" altLang="zh-CN" sz="1600" dirty="0"/>
              <a:t>GitHub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添加到本机的一个信任列表里了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这个警告只会出现一次，后面的操作就不会有任何警告了。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smtClean="0"/>
              <a:t>如果</a:t>
            </a:r>
            <a:r>
              <a:rPr lang="zh-CN" altLang="en-US" sz="1600" dirty="0"/>
              <a:t>你实在担心有人冒充</a:t>
            </a:r>
            <a:r>
              <a:rPr lang="en-US" altLang="zh-CN" sz="1600" dirty="0"/>
              <a:t>GitHub</a:t>
            </a:r>
            <a:r>
              <a:rPr lang="zh-CN" altLang="en-US" sz="1600" dirty="0"/>
              <a:t>服务器，输入</a:t>
            </a:r>
            <a:r>
              <a:rPr lang="en-US" altLang="zh-CN" sz="1600" dirty="0"/>
              <a:t>yes</a:t>
            </a:r>
            <a:r>
              <a:rPr lang="zh-CN" altLang="en-US" sz="1600" dirty="0"/>
              <a:t>前可以对照</a:t>
            </a:r>
            <a:r>
              <a:rPr lang="en-US" altLang="zh-CN" sz="1600" dirty="0"/>
              <a:t>GitHub</a:t>
            </a:r>
            <a:r>
              <a:rPr lang="zh-CN" altLang="en-US" sz="1600" dirty="0"/>
              <a:t>的</a:t>
            </a:r>
            <a:r>
              <a:rPr lang="en-US" altLang="zh-CN" sz="1600" dirty="0"/>
              <a:t>RSA Key</a:t>
            </a:r>
            <a:r>
              <a:rPr lang="zh-CN" altLang="en-US" sz="1600" dirty="0"/>
              <a:t>的指纹信息是否与</a:t>
            </a:r>
            <a:r>
              <a:rPr lang="en-US" altLang="zh-CN" sz="1600" dirty="0"/>
              <a:t>SSH</a:t>
            </a:r>
            <a:r>
              <a:rPr lang="zh-CN" altLang="en-US" sz="1600" dirty="0"/>
              <a:t>连接给出的一致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36" y="4501115"/>
            <a:ext cx="8287459" cy="6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远程仓库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是分布式版本控制系统，同一个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仓库，可以分布到不同的机器上。怎么分布呢？最早，肯定只有一台机器有一个原始版本库，此后，别的机器可以“克隆”这个原始版本库，而且每台机器的版本库其实都是一样的，并没有</a:t>
            </a:r>
            <a:r>
              <a:rPr lang="zh-CN" altLang="en-US" sz="1600" dirty="0" smtClean="0"/>
              <a:t>主次之分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实际情况往往是这样，找一台电脑充当服务器的角色，每天</a:t>
            </a:r>
            <a:r>
              <a:rPr lang="en-US" altLang="zh-CN" sz="1600" dirty="0"/>
              <a:t>24</a:t>
            </a:r>
            <a:r>
              <a:rPr lang="zh-CN" altLang="en-US" sz="1600" dirty="0"/>
              <a:t>小时开机，其他每个人都从这个“服务器”仓库克隆一份到自己的电脑上，并且各自把各自的提交推送到服务器仓库里，也从服务器仓库中拉取别人的提交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完全可以自己搭建一台运行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的服务器，不过现阶段，为了学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先搭个服务器绝对是小题大作。好在这个世界上有个叫</a:t>
            </a:r>
            <a:r>
              <a:rPr lang="en-US" altLang="zh-CN" sz="1600" dirty="0"/>
              <a:t>GitHub</a:t>
            </a:r>
            <a:r>
              <a:rPr lang="zh-CN" altLang="en-US" sz="1600" dirty="0"/>
              <a:t>的神奇的网站，从名字就可以看出，这个网站就是提供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仓库托管服务的，所以，只要注册一个</a:t>
            </a:r>
            <a:r>
              <a:rPr lang="en-US" altLang="zh-CN" sz="1600" dirty="0"/>
              <a:t>GitHub</a:t>
            </a:r>
            <a:r>
              <a:rPr lang="zh-CN" altLang="en-US" sz="1600" dirty="0"/>
              <a:t>账号，就可以免费获得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远程</a:t>
            </a:r>
            <a:r>
              <a:rPr lang="zh-CN" altLang="en-US" sz="1600" dirty="0" smtClean="0"/>
              <a:t>仓库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步：创建</a:t>
            </a:r>
            <a:r>
              <a:rPr lang="en-US" altLang="zh-CN" sz="1600" dirty="0"/>
              <a:t>SSH Key</a:t>
            </a:r>
            <a:r>
              <a:rPr lang="zh-CN" altLang="en-US" sz="1600" dirty="0"/>
              <a:t>。在用户主目录下，看看有没有</a:t>
            </a:r>
            <a:r>
              <a:rPr lang="en-US" altLang="zh-CN" sz="1600" dirty="0"/>
              <a:t>.</a:t>
            </a:r>
            <a:r>
              <a:rPr lang="en-US" altLang="zh-CN" sz="1600" dirty="0" err="1"/>
              <a:t>ssh</a:t>
            </a:r>
            <a:r>
              <a:rPr lang="zh-CN" altLang="en-US" sz="1600" dirty="0"/>
              <a:t>目录，如果有，再看看这个目录下有没有</a:t>
            </a:r>
            <a:r>
              <a:rPr lang="en-US" altLang="zh-CN" sz="1600" dirty="0" err="1"/>
              <a:t>id_rsa</a:t>
            </a:r>
            <a:r>
              <a:rPr lang="zh-CN" altLang="en-US" sz="1600" dirty="0"/>
              <a:t>和</a:t>
            </a:r>
            <a:r>
              <a:rPr lang="en-US" altLang="zh-CN" sz="1600" dirty="0"/>
              <a:t>id_rsa.pub</a:t>
            </a:r>
            <a:r>
              <a:rPr lang="zh-CN" altLang="en-US" sz="1600" dirty="0"/>
              <a:t>这两个文件，如果已经有了，可直接跳到下一步。如果没有，打开</a:t>
            </a:r>
            <a:r>
              <a:rPr lang="en-US" altLang="zh-CN" sz="1600" dirty="0"/>
              <a:t>Shell</a:t>
            </a:r>
            <a:r>
              <a:rPr lang="zh-CN" altLang="en-US" sz="1600" dirty="0"/>
              <a:t>（</a:t>
            </a:r>
            <a:r>
              <a:rPr lang="en-US" altLang="zh-CN" sz="1600" dirty="0"/>
              <a:t>Windows</a:t>
            </a:r>
            <a:r>
              <a:rPr lang="zh-CN" altLang="en-US" sz="1600" dirty="0"/>
              <a:t>下打开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</a:t>
            </a:r>
            <a:r>
              <a:rPr lang="zh-CN" altLang="en-US" sz="1600" dirty="0"/>
              <a:t>），创建</a:t>
            </a:r>
            <a:r>
              <a:rPr lang="en-US" altLang="zh-CN" sz="1600" dirty="0"/>
              <a:t>SSH </a:t>
            </a:r>
            <a:r>
              <a:rPr lang="en-US" altLang="zh-CN" sz="1600" dirty="0" smtClean="0"/>
              <a:t>Key</a:t>
            </a:r>
          </a:p>
          <a:p>
            <a:pPr algn="l"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6" y="5047563"/>
            <a:ext cx="9580600" cy="13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远程仓库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步：登陆</a:t>
            </a:r>
            <a:r>
              <a:rPr lang="en-US" altLang="zh-CN" sz="1600" dirty="0"/>
              <a:t>GitHub</a:t>
            </a:r>
            <a:r>
              <a:rPr lang="zh-CN" altLang="en-US" sz="1600" dirty="0"/>
              <a:t>，打开“</a:t>
            </a:r>
            <a:r>
              <a:rPr lang="en-US" altLang="zh-CN" sz="1600" dirty="0"/>
              <a:t>Account settings”</a:t>
            </a:r>
            <a:r>
              <a:rPr lang="zh-CN" altLang="en-US" sz="1600" dirty="0"/>
              <a:t>，“</a:t>
            </a:r>
            <a:r>
              <a:rPr lang="en-US" altLang="zh-CN" sz="1600" dirty="0"/>
              <a:t>SSH Keys”</a:t>
            </a:r>
            <a:r>
              <a:rPr lang="zh-CN" altLang="en-US" sz="1600" dirty="0"/>
              <a:t>页面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然后</a:t>
            </a:r>
            <a:r>
              <a:rPr lang="zh-CN" altLang="en-US" sz="1600" dirty="0"/>
              <a:t>，点“</a:t>
            </a:r>
            <a:r>
              <a:rPr lang="en-US" altLang="zh-CN" sz="1600" dirty="0"/>
              <a:t>Add SSH Key”</a:t>
            </a:r>
            <a:r>
              <a:rPr lang="zh-CN" altLang="en-US" sz="1600" dirty="0"/>
              <a:t>，填上任意</a:t>
            </a:r>
            <a:r>
              <a:rPr lang="en-US" altLang="zh-CN" sz="1600" dirty="0"/>
              <a:t>Title</a:t>
            </a:r>
            <a:r>
              <a:rPr lang="zh-CN" altLang="en-US" sz="1600" dirty="0"/>
              <a:t>，在</a:t>
            </a:r>
            <a:r>
              <a:rPr lang="en-US" altLang="zh-CN" sz="1600" dirty="0"/>
              <a:t>Key</a:t>
            </a:r>
            <a:r>
              <a:rPr lang="zh-CN" altLang="en-US" sz="1600" dirty="0"/>
              <a:t>文本框里粘贴</a:t>
            </a:r>
            <a:r>
              <a:rPr lang="en-US" altLang="zh-CN" sz="1600" dirty="0"/>
              <a:t>id_rsa.pub</a:t>
            </a:r>
            <a:r>
              <a:rPr lang="zh-CN" altLang="en-US" sz="1600" dirty="0"/>
              <a:t>文件的内容：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2085078"/>
            <a:ext cx="8261498" cy="40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0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远程仓库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为什么</a:t>
            </a:r>
            <a:r>
              <a:rPr lang="en-US" altLang="zh-CN" sz="1600" dirty="0"/>
              <a:t>GitHub</a:t>
            </a:r>
            <a:r>
              <a:rPr lang="zh-CN" altLang="en-US" sz="1600" dirty="0"/>
              <a:t>需要</a:t>
            </a:r>
            <a:r>
              <a:rPr lang="en-US" altLang="zh-CN" sz="1600" dirty="0"/>
              <a:t>SSH Key</a:t>
            </a:r>
            <a:r>
              <a:rPr lang="zh-CN" altLang="en-US" sz="1600" dirty="0"/>
              <a:t>呢？因为</a:t>
            </a:r>
            <a:r>
              <a:rPr lang="en-US" altLang="zh-CN" sz="1600" dirty="0"/>
              <a:t>GitHub</a:t>
            </a:r>
            <a:r>
              <a:rPr lang="zh-CN" altLang="en-US" sz="1600" dirty="0"/>
              <a:t>需要识别出你推送的提交确实是你推送的，而不是别人冒充的，而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支持</a:t>
            </a:r>
            <a:r>
              <a:rPr lang="en-US" altLang="zh-CN" sz="1600" dirty="0"/>
              <a:t>SSH</a:t>
            </a:r>
            <a:r>
              <a:rPr lang="zh-CN" altLang="en-US" sz="1600" dirty="0"/>
              <a:t>协议，所以，</a:t>
            </a:r>
            <a:r>
              <a:rPr lang="en-US" altLang="zh-CN" sz="1600" dirty="0"/>
              <a:t>GitHub</a:t>
            </a:r>
            <a:r>
              <a:rPr lang="zh-CN" altLang="en-US" sz="1600" dirty="0"/>
              <a:t>只要知道了你的公钥，就可以确认只有你自己才能推送。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当然</a:t>
            </a:r>
            <a:r>
              <a:rPr lang="zh-CN" altLang="en-US" sz="1600" dirty="0"/>
              <a:t>，</a:t>
            </a:r>
            <a:r>
              <a:rPr lang="en-US" altLang="zh-CN" sz="1600" dirty="0"/>
              <a:t>GitHub</a:t>
            </a:r>
            <a:r>
              <a:rPr lang="zh-CN" altLang="en-US" sz="1600" dirty="0"/>
              <a:t>允许你添加多个</a:t>
            </a:r>
            <a:r>
              <a:rPr lang="en-US" altLang="zh-CN" sz="1600" dirty="0"/>
              <a:t>Key</a:t>
            </a:r>
            <a:r>
              <a:rPr lang="zh-CN" altLang="en-US" sz="1600" dirty="0"/>
              <a:t>。假定你有若干电脑，你一会儿在公司提交，一会儿在家里提交，只要把每台电脑的</a:t>
            </a:r>
            <a:r>
              <a:rPr lang="en-US" altLang="zh-CN" sz="1600" dirty="0"/>
              <a:t>Key</a:t>
            </a:r>
            <a:r>
              <a:rPr lang="zh-CN" altLang="en-US" sz="1600" dirty="0"/>
              <a:t>都添加到</a:t>
            </a:r>
            <a:r>
              <a:rPr lang="en-US" altLang="zh-CN" sz="1600" dirty="0"/>
              <a:t>GitHub</a:t>
            </a:r>
            <a:r>
              <a:rPr lang="zh-CN" altLang="en-US" sz="1600" dirty="0"/>
              <a:t>，就可以在每台电脑上往</a:t>
            </a:r>
            <a:r>
              <a:rPr lang="en-US" altLang="zh-CN" sz="1600" dirty="0"/>
              <a:t>GitHub</a:t>
            </a:r>
            <a:r>
              <a:rPr lang="zh-CN" altLang="en-US" sz="1600" dirty="0"/>
              <a:t>推送了。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最后</a:t>
            </a:r>
            <a:r>
              <a:rPr lang="zh-CN" altLang="en-US" sz="1600" dirty="0"/>
              <a:t>友情提示，在</a:t>
            </a:r>
            <a:r>
              <a:rPr lang="en-US" altLang="zh-CN" sz="1600" dirty="0"/>
              <a:t>GitHub</a:t>
            </a:r>
            <a:r>
              <a:rPr lang="zh-CN" altLang="en-US" sz="1600" dirty="0"/>
              <a:t>上免费托管的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仓库，任何人都可以看到喔（但只有你自己才能改）。所以，不要把敏感信息放进去。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你不想让别人看到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库，有两个办法，一个是交点保护费，让</a:t>
            </a:r>
            <a:r>
              <a:rPr lang="en-US" altLang="zh-CN" sz="1600" dirty="0"/>
              <a:t>GitHub</a:t>
            </a:r>
            <a:r>
              <a:rPr lang="zh-CN" altLang="en-US" sz="1600" dirty="0"/>
              <a:t>把公开的仓库变成私有的，这样别人就看不见了（不可读更不可写）。另一个办法是自己动手，搭一个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服务器，因为是你自己的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服务器，所以别人也是看不见的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76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添加远程库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现在的情景是，你已经在本地创建了一个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仓库后，又想在</a:t>
            </a:r>
            <a:r>
              <a:rPr lang="en-US" altLang="zh-CN" sz="1600" dirty="0"/>
              <a:t>GitHub</a:t>
            </a:r>
            <a:r>
              <a:rPr lang="zh-CN" altLang="en-US" sz="1600" dirty="0"/>
              <a:t>创建一个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仓库，并且让这两个仓库进行远程同步，这样，</a:t>
            </a:r>
            <a:r>
              <a:rPr lang="en-US" altLang="zh-CN" sz="1600" dirty="0"/>
              <a:t>GitHub</a:t>
            </a:r>
            <a:r>
              <a:rPr lang="zh-CN" altLang="en-US" sz="1600" dirty="0"/>
              <a:t>上的仓库既可以作为备份，又可以让其他人通过该仓库来协作，真是一举多得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首先</a:t>
            </a:r>
            <a:r>
              <a:rPr lang="zh-CN" altLang="en-US" sz="1600" dirty="0"/>
              <a:t>，登陆</a:t>
            </a:r>
            <a:r>
              <a:rPr lang="en-US" altLang="zh-CN" sz="1600" dirty="0"/>
              <a:t>GitHub</a:t>
            </a:r>
            <a:r>
              <a:rPr lang="zh-CN" altLang="en-US" sz="1600" dirty="0"/>
              <a:t>，然后，在右上角找到“</a:t>
            </a:r>
            <a:r>
              <a:rPr lang="en-US" altLang="zh-CN" sz="1600" dirty="0"/>
              <a:t>Create a new repo”</a:t>
            </a:r>
            <a:r>
              <a:rPr lang="zh-CN" altLang="en-US" sz="1600" dirty="0"/>
              <a:t>按钮，创建一个新的仓库：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2492477"/>
            <a:ext cx="7272670" cy="38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8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添加远程库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Repository name</a:t>
            </a:r>
            <a:r>
              <a:rPr lang="zh-CN" altLang="en-US" sz="1600" dirty="0"/>
              <a:t>填入</a:t>
            </a:r>
            <a:r>
              <a:rPr lang="en-US" altLang="zh-CN" sz="1600" dirty="0" err="1"/>
              <a:t>learngit</a:t>
            </a:r>
            <a:r>
              <a:rPr lang="zh-CN" altLang="en-US" sz="1600" dirty="0"/>
              <a:t>，其他保持默认设置，点击“</a:t>
            </a:r>
            <a:r>
              <a:rPr lang="en-US" altLang="zh-CN" sz="1600" dirty="0"/>
              <a:t>Create repository”</a:t>
            </a:r>
            <a:r>
              <a:rPr lang="zh-CN" altLang="en-US" sz="1600" dirty="0"/>
              <a:t>按钮，就成功地创建了一个新的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仓库：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2492477"/>
            <a:ext cx="7272670" cy="3897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8" y="1821425"/>
            <a:ext cx="8189559" cy="42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添加远程库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目前，在</a:t>
            </a:r>
            <a:r>
              <a:rPr lang="en-US" altLang="zh-CN" sz="1600" dirty="0"/>
              <a:t>GitHub</a:t>
            </a:r>
            <a:r>
              <a:rPr lang="zh-CN" altLang="en-US" sz="1600" dirty="0"/>
              <a:t>上的这个</a:t>
            </a:r>
            <a:r>
              <a:rPr lang="en-US" altLang="zh-CN" sz="1600" dirty="0" err="1"/>
              <a:t>learngit</a:t>
            </a:r>
            <a:r>
              <a:rPr lang="zh-CN" altLang="en-US" sz="1600" dirty="0"/>
              <a:t>仓库还是空的，</a:t>
            </a:r>
            <a:r>
              <a:rPr lang="en-US" altLang="zh-CN" sz="1600" dirty="0"/>
              <a:t>GitHub</a:t>
            </a:r>
            <a:r>
              <a:rPr lang="zh-CN" altLang="en-US" sz="1600" dirty="0"/>
              <a:t>告诉我们，可以从这个仓库克隆出新的仓库，也可以把一个已有的本地仓库与之关联，然后，把本地仓库的内容推送到</a:t>
            </a:r>
            <a:r>
              <a:rPr lang="en-US" altLang="zh-CN" sz="1600" dirty="0"/>
              <a:t>GitHub</a:t>
            </a:r>
            <a:r>
              <a:rPr lang="zh-CN" altLang="en-US" sz="1600" dirty="0"/>
              <a:t>仓库。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现在</a:t>
            </a:r>
            <a:r>
              <a:rPr lang="zh-CN" altLang="en-US" sz="1600" dirty="0"/>
              <a:t>，我们根据</a:t>
            </a:r>
            <a:r>
              <a:rPr lang="en-US" altLang="zh-CN" sz="1600" dirty="0"/>
              <a:t>GitHub</a:t>
            </a:r>
            <a:r>
              <a:rPr lang="zh-CN" altLang="en-US" sz="1600" dirty="0"/>
              <a:t>的提示，在本地的</a:t>
            </a:r>
            <a:r>
              <a:rPr lang="en-US" altLang="zh-CN" sz="1600" dirty="0" err="1"/>
              <a:t>learngit</a:t>
            </a:r>
            <a:r>
              <a:rPr lang="zh-CN" altLang="en-US" sz="1600" dirty="0"/>
              <a:t>仓库下运行命令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添加后，远程库的名字就是</a:t>
            </a:r>
            <a:r>
              <a:rPr lang="en-US" altLang="zh-CN" sz="1600" dirty="0"/>
              <a:t>origin</a:t>
            </a:r>
            <a:r>
              <a:rPr lang="zh-CN" altLang="en-US" sz="1600" dirty="0"/>
              <a:t>，这是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默认的叫法，也可以改成别的，但是</a:t>
            </a:r>
            <a:r>
              <a:rPr lang="en-US" altLang="zh-CN" sz="1600" dirty="0"/>
              <a:t>origin</a:t>
            </a:r>
            <a:r>
              <a:rPr lang="zh-CN" altLang="en-US" sz="1600" dirty="0"/>
              <a:t>这个名字一看就知道是远程库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5" y="2828088"/>
            <a:ext cx="10839660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添加远程库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下一步，就可以把本地库的所有内容推送到远程库</a:t>
            </a:r>
            <a:r>
              <a:rPr lang="zh-CN" altLang="en-US" sz="1600" dirty="0" smtClean="0"/>
              <a:t>上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把本地库的内容推送到远程，用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push</a:t>
            </a:r>
            <a:r>
              <a:rPr lang="zh-CN" altLang="en-US" sz="1600" dirty="0"/>
              <a:t>命令，实际上是把当前分支</a:t>
            </a:r>
            <a:r>
              <a:rPr lang="en-US" altLang="zh-CN" sz="1600" dirty="0"/>
              <a:t>master</a:t>
            </a:r>
            <a:r>
              <a:rPr lang="zh-CN" altLang="en-US" sz="1600" dirty="0"/>
              <a:t>推送到远程。</a:t>
            </a:r>
          </a:p>
          <a:p>
            <a:pPr algn="l">
              <a:lnSpc>
                <a:spcPct val="150000"/>
              </a:lnSpc>
            </a:pPr>
            <a:endParaRPr lang="zh-CN" altLang="en-US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</a:t>
            </a:r>
            <a:r>
              <a:rPr lang="zh-CN" altLang="en-US" sz="1600" dirty="0" smtClean="0"/>
              <a:t>远程</a:t>
            </a:r>
            <a:r>
              <a:rPr lang="zh-CN" altLang="en-US" sz="1600" dirty="0"/>
              <a:t>库是空的，我们第一次推送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分支时</a:t>
            </a:r>
            <a:r>
              <a:rPr lang="zh-CN" altLang="en-US" sz="1600" dirty="0" smtClean="0"/>
              <a:t>，要加上</a:t>
            </a:r>
            <a:r>
              <a:rPr lang="en-US" altLang="zh-CN" sz="1600" dirty="0" smtClean="0"/>
              <a:t>-</a:t>
            </a:r>
            <a:r>
              <a:rPr lang="en-US" altLang="zh-CN" sz="1600" dirty="0"/>
              <a:t>u</a:t>
            </a:r>
            <a:r>
              <a:rPr lang="zh-CN" altLang="en-US" sz="1600" dirty="0" smtClean="0"/>
              <a:t>参数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–u origin master</a:t>
            </a:r>
            <a:r>
              <a:rPr lang="zh-CN" altLang="en-US" sz="1600" dirty="0" smtClean="0"/>
              <a:t>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不但会把本地的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分支内容推送的远程新的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分支，还会把本地的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分支和远程的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分支关联起来，在以后的推送或者拉取时就可以简化命令。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3625" y="4724399"/>
            <a:ext cx="1133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77" y="1991032"/>
            <a:ext cx="8207556" cy="19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1081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GIT详解</vt:lpstr>
      <vt:lpstr>PowerPoint 演示文稿</vt:lpstr>
      <vt:lpstr>远程仓库</vt:lpstr>
      <vt:lpstr>远程仓库</vt:lpstr>
      <vt:lpstr>远程仓库</vt:lpstr>
      <vt:lpstr>添加远程库</vt:lpstr>
      <vt:lpstr>添加远程库</vt:lpstr>
      <vt:lpstr>添加远程库</vt:lpstr>
      <vt:lpstr>添加远程库</vt:lpstr>
      <vt:lpstr>添加远程库</vt:lpstr>
      <vt:lpstr>添加远程库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hasee</cp:lastModifiedBy>
  <cp:revision>165</cp:revision>
  <dcterms:created xsi:type="dcterms:W3CDTF">2016-03-09T12:24:55Z</dcterms:created>
  <dcterms:modified xsi:type="dcterms:W3CDTF">2016-03-11T09:39:02Z</dcterms:modified>
</cp:coreProperties>
</file>