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2" autoAdjust="0"/>
    <p:restoredTop sz="82051"/>
  </p:normalViewPr>
  <p:slideViewPr>
    <p:cSldViewPr snapToGrid="0" snapToObjects="1">
      <p:cViewPr varScale="1">
        <p:scale>
          <a:sx n="67" d="100"/>
          <a:sy n="67" d="100"/>
        </p:scale>
        <p:origin x="-8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pPr/>
              <a:t>2016/3/11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pPr/>
              <a:t>11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2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使用</a:t>
            </a:r>
            <a:r>
              <a:rPr lang="en-US" altLang="zh-CN" sz="5400" dirty="0" err="1" smtClean="0">
                <a:latin typeface="+mj-ea"/>
              </a:rPr>
              <a:t>GitHub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616005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作为免费的远程仓库，如果是个人的开源项目，放到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上是完全没有问题的。其实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还是一个开源协作社区，通过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，既可以让别人参与你的开源项目，也可以参与别人的开源项目。</a:t>
            </a:r>
            <a:endParaRPr lang="zh-CN" altLang="en-US" sz="1600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18288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上，利用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极其强大的克隆和分支功能</a:t>
            </a:r>
            <a:r>
              <a:rPr lang="zh-CN" altLang="en-US" sz="1600" dirty="0" smtClean="0"/>
              <a:t>，可以做到自由</a:t>
            </a:r>
            <a:r>
              <a:rPr lang="zh-CN" altLang="en-US" sz="1600" dirty="0" smtClean="0"/>
              <a:t>参与各种开源项目了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86600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9013262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>
                <a:latin typeface="+mj-ea"/>
              </a:rPr>
              <a:t>使用</a:t>
            </a:r>
            <a:r>
              <a:rPr lang="en-US" altLang="zh-CN" sz="4800" dirty="0" err="1" smtClean="0">
                <a:latin typeface="+mj-ea"/>
              </a:rPr>
              <a:t>GitHub</a:t>
            </a:r>
            <a:r>
              <a:rPr kumimoji="1" lang="en-US" altLang="zh-CN" sz="5000" dirty="0" smtClean="0"/>
              <a:t>--</a:t>
            </a:r>
            <a:r>
              <a:rPr kumimoji="1" lang="zh-CN" altLang="en-US" sz="5000" dirty="0" smtClean="0"/>
              <a:t>参与开</a:t>
            </a:r>
            <a:r>
              <a:rPr kumimoji="1" lang="zh-CN" altLang="en-US" sz="5000" dirty="0" smtClean="0"/>
              <a:t>源项目</a:t>
            </a:r>
            <a:endParaRPr kumimoji="1" lang="zh-CN" altLang="en-US" sz="50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73626" y="1150374"/>
            <a:ext cx="11336593" cy="657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参与一个开源</a:t>
            </a:r>
            <a:r>
              <a:rPr lang="zh-CN" altLang="en-US" sz="1600" dirty="0" smtClean="0"/>
              <a:t>项目比如人气极高的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项目</a:t>
            </a:r>
            <a:r>
              <a:rPr lang="zh-CN" altLang="en-US" sz="1600" dirty="0" smtClean="0"/>
              <a:t>，这是一个非常强大的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框架，你可以访问它的项目主页</a:t>
            </a:r>
            <a:r>
              <a:rPr lang="en-US" altLang="zh-CN" sz="1600" dirty="0" smtClean="0">
                <a:hlinkClick r:id="rId2"/>
              </a:rPr>
              <a:t>https://github.com/twbs/bootstrap</a:t>
            </a:r>
            <a:r>
              <a:rPr lang="zh-CN" altLang="en-US" sz="1600" dirty="0" smtClean="0"/>
              <a:t>，点“</a:t>
            </a:r>
            <a:r>
              <a:rPr lang="en-US" altLang="zh-CN" sz="1600" dirty="0" smtClean="0"/>
              <a:t>Fork”</a:t>
            </a:r>
            <a:r>
              <a:rPr lang="zh-CN" altLang="en-US" sz="1600" dirty="0" smtClean="0"/>
              <a:t>就在自己的账号下克隆了一个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仓库，然后，从自己的账号下</a:t>
            </a:r>
            <a:r>
              <a:rPr lang="en-US" altLang="zh-CN" sz="1600" dirty="0" smtClean="0"/>
              <a:t>clone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pic>
        <p:nvPicPr>
          <p:cNvPr id="6" name="图片 5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7599"/>
            <a:ext cx="10870638" cy="778439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73626" y="2586038"/>
            <a:ext cx="11336593" cy="60007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一定要从自己的账号下</a:t>
            </a:r>
            <a:r>
              <a:rPr lang="en-US" altLang="zh-CN" sz="1600" dirty="0" smtClean="0"/>
              <a:t>clone</a:t>
            </a:r>
            <a:r>
              <a:rPr lang="zh-CN" altLang="en-US" sz="1600" dirty="0" smtClean="0"/>
              <a:t>仓库，这样你才能推送修改。如果从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的作者的仓库地址</a:t>
            </a:r>
            <a:r>
              <a:rPr lang="en-US" altLang="zh-CN" sz="1600" dirty="0" err="1" smtClean="0"/>
              <a:t>git@github.com:twbs</a:t>
            </a:r>
            <a:r>
              <a:rPr lang="en-US" altLang="zh-CN" sz="1600" dirty="0" smtClean="0"/>
              <a:t>/bootstrap.git</a:t>
            </a:r>
            <a:r>
              <a:rPr lang="zh-CN" altLang="en-US" sz="1600" dirty="0" smtClean="0"/>
              <a:t>克隆，因为没有权限，你将不能推送修改。</a:t>
            </a:r>
            <a:endParaRPr lang="zh-CN" altLang="en-US" sz="1600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73626" y="3328987"/>
            <a:ext cx="11336593" cy="60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的官方仓库</a:t>
            </a:r>
            <a:r>
              <a:rPr lang="en-US" altLang="zh-CN" sz="1600" dirty="0" err="1" smtClean="0"/>
              <a:t>twbs</a:t>
            </a:r>
            <a:r>
              <a:rPr lang="en-US" altLang="zh-CN" sz="1600" dirty="0" smtClean="0"/>
              <a:t>/bootstrap</a:t>
            </a:r>
            <a:r>
              <a:rPr lang="zh-CN" altLang="en-US" sz="1600" dirty="0" smtClean="0"/>
              <a:t>、你在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上克隆的仓库</a:t>
            </a:r>
            <a:r>
              <a:rPr lang="en-US" altLang="zh-CN" sz="1600" dirty="0" smtClean="0"/>
              <a:t>my/bootstrap</a:t>
            </a:r>
            <a:r>
              <a:rPr lang="zh-CN" altLang="en-US" sz="1600" dirty="0" smtClean="0"/>
              <a:t>，以及你自己克隆到本地电脑的仓库，他们的关系就像下图显示的那样：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图片 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5" y="4148137"/>
            <a:ext cx="5426775" cy="22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620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9013262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 smtClean="0">
                <a:latin typeface="+mj-ea"/>
              </a:rPr>
              <a:t>使用</a:t>
            </a:r>
            <a:r>
              <a:rPr lang="en-US" altLang="zh-CN" sz="4800" dirty="0" err="1" smtClean="0">
                <a:latin typeface="+mj-ea"/>
              </a:rPr>
              <a:t>GitHub</a:t>
            </a:r>
            <a:r>
              <a:rPr kumimoji="1" lang="en-US" altLang="zh-CN" sz="5000" dirty="0" smtClean="0"/>
              <a:t>—pull request</a:t>
            </a:r>
            <a:endParaRPr kumimoji="1" lang="zh-CN" altLang="en-US" sz="50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373626" y="1150374"/>
            <a:ext cx="11336593" cy="657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如果你想修复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的一个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，或者新增一个功能，立刻就可以开始干活，干完后，往自己的仓库推送。</a:t>
            </a:r>
          </a:p>
          <a:p>
            <a:pPr algn="l"/>
            <a:r>
              <a:rPr lang="zh-CN" altLang="en-US" sz="1600" dirty="0" smtClean="0"/>
              <a:t>如果你希望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的官方库能接受你的修改，你就可以在</a:t>
            </a:r>
            <a:r>
              <a:rPr lang="en-US" altLang="zh-CN" sz="1600" dirty="0" err="1" smtClean="0"/>
              <a:t>GitHub</a:t>
            </a:r>
            <a:r>
              <a:rPr lang="zh-CN" altLang="en-US" sz="1600" dirty="0" smtClean="0"/>
              <a:t>上发起一个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。当然，对方是否接受你的</a:t>
            </a:r>
            <a:r>
              <a:rPr lang="en-US" altLang="zh-CN" sz="1600" dirty="0" smtClean="0"/>
              <a:t>pull request</a:t>
            </a:r>
            <a:r>
              <a:rPr lang="zh-CN" altLang="en-US" sz="1600" dirty="0" smtClean="0"/>
              <a:t>就不一定了。</a:t>
            </a:r>
          </a:p>
        </p:txBody>
      </p:sp>
    </p:spTree>
    <p:extLst>
      <p:ext uri="{BB962C8B-B14F-4D97-AF65-F5344CB8AC3E}">
        <p14:creationId xmlns:p14="http://schemas.microsoft.com/office/powerpoint/2010/main" xmlns="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atin typeface="+mj-ea"/>
              </a:rPr>
              <a:t>自定义</a:t>
            </a:r>
            <a:r>
              <a:rPr lang="en-US" altLang="zh-CN" sz="5400" dirty="0" err="1" smtClean="0">
                <a:latin typeface="+mj-ea"/>
              </a:rPr>
              <a:t>Git</a:t>
            </a:r>
            <a:endParaRPr lang="zh-CN" altLang="en-US" sz="5400" dirty="0">
              <a:latin typeface="+mj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212795"/>
            <a:ext cx="11336593" cy="616005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 smtClean="0"/>
              <a:t>在安装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一节中，我们已经配置了</a:t>
            </a:r>
            <a:r>
              <a:rPr lang="en-US" altLang="zh-CN" sz="1600" dirty="0" smtClean="0"/>
              <a:t>user.name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user.email</a:t>
            </a:r>
            <a:r>
              <a:rPr lang="zh-CN" altLang="en-US" sz="1600" dirty="0" smtClean="0"/>
              <a:t>，实际上，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还有很多可配置项。</a:t>
            </a:r>
          </a:p>
          <a:p>
            <a:pPr algn="l"/>
            <a:r>
              <a:rPr lang="zh-CN" altLang="en-US" sz="1600" dirty="0" smtClean="0"/>
              <a:t>比如，让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显示颜色，会让命令输出看起来更醒目：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2676831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这样，</a:t>
            </a:r>
            <a:r>
              <a:rPr lang="en-US" altLang="zh-CN" sz="1600" dirty="0" err="1" smtClean="0"/>
              <a:t>Git</a:t>
            </a:r>
            <a:r>
              <a:rPr lang="zh-CN" altLang="en-US" sz="1600" dirty="0" smtClean="0"/>
              <a:t>会适当地显示不同的颜色，比如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命令：</a:t>
            </a:r>
            <a:endParaRPr lang="zh-CN" altLang="en-US" sz="1600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73626" y="588645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 smtClean="0"/>
              <a:t>文件名就会标上颜色。</a:t>
            </a:r>
            <a:endParaRPr lang="zh-CN" altLang="en-US" sz="1600" dirty="0"/>
          </a:p>
        </p:txBody>
      </p:sp>
      <p:pic>
        <p:nvPicPr>
          <p:cNvPr id="8" name="图片 7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828800"/>
            <a:ext cx="6515101" cy="620017"/>
          </a:xfrm>
          <a:prstGeom prst="rect">
            <a:avLst/>
          </a:prstGeom>
        </p:spPr>
      </p:pic>
      <p:pic>
        <p:nvPicPr>
          <p:cNvPr id="11" name="图片 10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3190875"/>
            <a:ext cx="62388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600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383</Words>
  <Application>Microsoft Office PowerPoint</Application>
  <PresentationFormat>自定义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GIT详解</vt:lpstr>
      <vt:lpstr>幻灯片 2</vt:lpstr>
      <vt:lpstr>使用GitHub</vt:lpstr>
      <vt:lpstr>使用GitHub--参与开源项目</vt:lpstr>
      <vt:lpstr>使用GitHub—pull request</vt:lpstr>
      <vt:lpstr>自定义Git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lenovo</cp:lastModifiedBy>
  <cp:revision>164</cp:revision>
  <dcterms:created xsi:type="dcterms:W3CDTF">2016-03-09T12:24:55Z</dcterms:created>
  <dcterms:modified xsi:type="dcterms:W3CDTF">2016-03-11T02:54:43Z</dcterms:modified>
</cp:coreProperties>
</file>