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459360" y="12801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冲突的出现：待提交分支更改内容与目标分支内容有冲突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原因：目标分支与待提交分支都对同一部分进行了修改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Eg: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①现在有一个git仓库‘test‘:</a:t>
            </a:r>
            <a:endParaRPr/>
          </a:p>
          <a:p>
            <a:endParaRPr/>
          </a:p>
        </p:txBody>
      </p:sp>
      <p:pic>
        <p:nvPicPr>
          <p:cNvPr id="111" name="图片 110"/>
          <p:cNvPicPr/>
          <p:nvPr/>
        </p:nvPicPr>
        <p:blipFill>
          <a:blip r:embed="rId2"/>
          <a:stretch/>
        </p:blipFill>
        <p:spPr>
          <a:xfrm>
            <a:off x="1463040" y="2926080"/>
            <a:ext cx="1919520" cy="1245600"/>
          </a:xfrm>
          <a:prstGeom prst="rect">
            <a:avLst/>
          </a:prstGeom>
          <a:ln>
            <a:noFill/>
          </a:ln>
        </p:spPr>
      </p:pic>
      <p:pic>
        <p:nvPicPr>
          <p:cNvPr id="112" name="图片 111"/>
          <p:cNvPicPr/>
          <p:nvPr/>
        </p:nvPicPr>
        <p:blipFill>
          <a:blip r:embed="rId3"/>
          <a:stretch/>
        </p:blipFill>
        <p:spPr>
          <a:xfrm>
            <a:off x="1005840" y="4663440"/>
            <a:ext cx="5028480" cy="16261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365760" y="41148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②创建一个分支dev/syc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035040" y="22860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③在dev/syc分支上对文件进行修改并提交到分支</a:t>
            </a:r>
            <a:endParaRPr/>
          </a:p>
        </p:txBody>
      </p:sp>
      <p:pic>
        <p:nvPicPr>
          <p:cNvPr id="115" name="图片 114"/>
          <p:cNvPicPr/>
          <p:nvPr/>
        </p:nvPicPr>
        <p:blipFill>
          <a:blip r:embed="rId4"/>
          <a:stretch/>
        </p:blipFill>
        <p:spPr>
          <a:xfrm>
            <a:off x="6675120" y="2732040"/>
            <a:ext cx="4944960" cy="35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733680" y="13716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④回到master分支并进行一些修改</a:t>
            </a:r>
            <a:endParaRPr/>
          </a:p>
          <a:p>
            <a:endParaRPr/>
          </a:p>
        </p:txBody>
      </p:sp>
      <p:pic>
        <p:nvPicPr>
          <p:cNvPr id="119" name="图片 118"/>
          <p:cNvPicPr/>
          <p:nvPr/>
        </p:nvPicPr>
        <p:blipFill>
          <a:blip r:embed="rId2"/>
          <a:stretch/>
        </p:blipFill>
        <p:spPr>
          <a:xfrm>
            <a:off x="1097280" y="2200680"/>
            <a:ext cx="4771080" cy="374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733680" y="137160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⑤切换到dev/syc分支尝试merge</a:t>
            </a:r>
            <a:endParaRPr/>
          </a:p>
          <a:p>
            <a:endParaRPr/>
          </a:p>
        </p:txBody>
      </p:sp>
      <p:pic>
        <p:nvPicPr>
          <p:cNvPr id="123" name="图片 122"/>
          <p:cNvPicPr/>
          <p:nvPr/>
        </p:nvPicPr>
        <p:blipFill>
          <a:blip r:embed="rId2"/>
          <a:stretch/>
        </p:blipFill>
        <p:spPr>
          <a:xfrm>
            <a:off x="1189080" y="2145240"/>
            <a:ext cx="5942520" cy="215172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1019880" y="4731120"/>
            <a:ext cx="8306280" cy="68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solidFill>
                  <a:srgbClr val="FF0000"/>
                </a:solidFill>
                <a:latin typeface="Arial"/>
                <a:ea typeface="DejaVu Sans"/>
              </a:rPr>
              <a:t>※提示出错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解决冲突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188720" y="17373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解决方法：将dev/syc分支与master分支冲突部分修正</a:t>
            </a:r>
            <a:endParaRPr/>
          </a:p>
          <a:p>
            <a:endParaRPr/>
          </a:p>
        </p:txBody>
      </p:sp>
      <p:pic>
        <p:nvPicPr>
          <p:cNvPr id="128" name="图片 127"/>
          <p:cNvPicPr/>
          <p:nvPr/>
        </p:nvPicPr>
        <p:blipFill>
          <a:blip r:embed="rId2"/>
          <a:stretch/>
        </p:blipFill>
        <p:spPr>
          <a:xfrm>
            <a:off x="1645920" y="2619720"/>
            <a:ext cx="4704120" cy="149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188720" y="1737360"/>
            <a:ext cx="7403760" cy="21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merge时，默认的模式为Fast Forward</a:t>
            </a:r>
            <a:endParaRPr/>
          </a:p>
          <a:p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eg：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dev/syc分支中进行变动</a:t>
            </a:r>
            <a:endParaRPr/>
          </a:p>
          <a:p>
            <a:endParaRPr/>
          </a:p>
        </p:txBody>
      </p:sp>
      <p:pic>
        <p:nvPicPr>
          <p:cNvPr id="132" name="图片 131"/>
          <p:cNvPicPr/>
          <p:nvPr/>
        </p:nvPicPr>
        <p:blipFill>
          <a:blip r:embed="rId2"/>
          <a:stretch/>
        </p:blipFill>
        <p:spPr>
          <a:xfrm>
            <a:off x="1202400" y="3017520"/>
            <a:ext cx="4009320" cy="2247120"/>
          </a:xfrm>
          <a:prstGeom prst="rect">
            <a:avLst/>
          </a:prstGeom>
          <a:ln>
            <a:noFill/>
          </a:ln>
        </p:spPr>
      </p:pic>
      <p:pic>
        <p:nvPicPr>
          <p:cNvPr id="133" name="图片 132"/>
          <p:cNvPicPr/>
          <p:nvPr/>
        </p:nvPicPr>
        <p:blipFill>
          <a:blip r:embed="rId3"/>
          <a:stretch/>
        </p:blipFill>
        <p:spPr>
          <a:xfrm>
            <a:off x="1209960" y="5364720"/>
            <a:ext cx="519048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82320" y="1739520"/>
            <a:ext cx="5605200" cy="15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latin typeface="Arial"/>
              </a:rPr>
              <a:t>以fast forward模式合并分支：</a:t>
            </a:r>
            <a:endParaRPr/>
          </a:p>
        </p:txBody>
      </p:sp>
      <p:pic>
        <p:nvPicPr>
          <p:cNvPr id="137" name="图片 136"/>
          <p:cNvPicPr/>
          <p:nvPr/>
        </p:nvPicPr>
        <p:blipFill>
          <a:blip r:embed="rId2"/>
          <a:stretch/>
        </p:blipFill>
        <p:spPr>
          <a:xfrm>
            <a:off x="1272600" y="2325600"/>
            <a:ext cx="6276240" cy="267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12720" y="1737360"/>
            <a:ext cx="5605200" cy="15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latin typeface="Arial"/>
              </a:rPr>
              <a:t>禁用fast forward模式：</a:t>
            </a:r>
            <a:endParaRPr/>
          </a:p>
        </p:txBody>
      </p:sp>
      <p:pic>
        <p:nvPicPr>
          <p:cNvPr id="141" name="图片 140"/>
          <p:cNvPicPr/>
          <p:nvPr/>
        </p:nvPicPr>
        <p:blipFill>
          <a:blip r:embed="rId2"/>
          <a:stretch/>
        </p:blipFill>
        <p:spPr>
          <a:xfrm>
            <a:off x="707040" y="2286000"/>
            <a:ext cx="5419440" cy="1914120"/>
          </a:xfrm>
          <a:prstGeom prst="rect">
            <a:avLst/>
          </a:prstGeom>
          <a:ln>
            <a:noFill/>
          </a:ln>
        </p:spPr>
      </p:pic>
      <p:pic>
        <p:nvPicPr>
          <p:cNvPr id="142" name="图片 141"/>
          <p:cNvPicPr/>
          <p:nvPr/>
        </p:nvPicPr>
        <p:blipFill>
          <a:blip r:embed="rId3"/>
          <a:stretch/>
        </p:blipFill>
        <p:spPr>
          <a:xfrm>
            <a:off x="5783760" y="2194560"/>
            <a:ext cx="6286320" cy="356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73680" y="309600"/>
            <a:ext cx="7589520" cy="8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000000"/>
                </a:solidFill>
                <a:latin typeface="Calibri Light"/>
                <a:ea typeface="DejaVu Sans"/>
              </a:rPr>
              <a:t>分支管理策略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73680" y="4724280"/>
            <a:ext cx="11335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612720" y="1750680"/>
            <a:ext cx="11000160" cy="15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trike="noStrike">
                <a:latin typeface="Arial"/>
              </a:rPr>
              <a:t>区别：</a:t>
            </a:r>
            <a:endParaRPr/>
          </a:p>
          <a:p>
            <a:endParaRPr/>
          </a:p>
          <a:p>
            <a:r>
              <a:rPr lang="en-US" strike="noStrike">
                <a:latin typeface="Arial"/>
              </a:rPr>
              <a:t>Fast forward：									非fast forward:</a:t>
            </a:r>
            <a:endParaRPr/>
          </a:p>
        </p:txBody>
      </p:sp>
      <p:pic>
        <p:nvPicPr>
          <p:cNvPr id="146" name="图片 145"/>
          <p:cNvPicPr/>
          <p:nvPr/>
        </p:nvPicPr>
        <p:blipFill>
          <a:blip r:embed="rId2"/>
          <a:stretch/>
        </p:blipFill>
        <p:spPr>
          <a:xfrm>
            <a:off x="124200" y="2993040"/>
            <a:ext cx="6276600" cy="2676240"/>
          </a:xfrm>
          <a:prstGeom prst="rect">
            <a:avLst/>
          </a:prstGeom>
          <a:ln>
            <a:noFill/>
          </a:ln>
        </p:spPr>
      </p:pic>
      <p:pic>
        <p:nvPicPr>
          <p:cNvPr id="147" name="图片 146"/>
          <p:cNvPicPr/>
          <p:nvPr/>
        </p:nvPicPr>
        <p:blipFill>
          <a:blip r:embed="rId3"/>
          <a:stretch/>
        </p:blipFill>
        <p:spPr>
          <a:xfrm>
            <a:off x="6058080" y="2838960"/>
            <a:ext cx="6286320" cy="356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 Light</vt:lpstr>
      <vt:lpstr>DejaVu Sans</vt:lpstr>
      <vt:lpstr>StarSymbol</vt:lpstr>
      <vt:lpstr>Arial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</cp:revision>
  <dcterms:modified xsi:type="dcterms:W3CDTF">2016-03-14T06:34:47Z</dcterms:modified>
</cp:coreProperties>
</file>