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ew.sh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sysgit.github.io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2016年3月9日星期三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--Linux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</a:p>
          <a:p>
            <a:pPr algn="l"/>
            <a:r>
              <a:rPr lang="en-US" altLang="zh-CN" sz="1600" dirty="0" smtClean="0"/>
              <a:t>The program '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' is currently not installed. You can install it by typing: </a:t>
            </a:r>
            <a:r>
              <a:rPr lang="en-US" altLang="zh-CN" sz="1600" dirty="0" err="1" smtClean="0"/>
              <a:t>su</a:t>
            </a:r>
            <a:r>
              <a:rPr lang="en-US" altLang="zh-CN" sz="1600" b="1" dirty="0" err="1"/>
              <a:t>do</a:t>
            </a:r>
            <a:r>
              <a:rPr lang="en-US" altLang="zh-CN" sz="1600" dirty="0" smtClean="0"/>
              <a:t> apt-</a:t>
            </a:r>
            <a:r>
              <a:rPr lang="en-US" altLang="zh-CN" sz="1600" b="1" dirty="0"/>
              <a:t>get</a:t>
            </a:r>
            <a:r>
              <a:rPr lang="en-US" altLang="zh-CN" sz="1600" dirty="0" smtClean="0"/>
              <a:t> install </a:t>
            </a:r>
            <a:r>
              <a:rPr lang="en-US" altLang="zh-CN" sz="1600" dirty="0" err="1" smtClean="0"/>
              <a:t>git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--OSX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一是安装</a:t>
            </a:r>
            <a:r>
              <a:rPr lang="en-US" altLang="zh-CN" sz="1600" dirty="0"/>
              <a:t>homebrew</a:t>
            </a:r>
            <a:r>
              <a:rPr lang="zh-CN" altLang="en-US" sz="1600" dirty="0"/>
              <a:t>，然后通过</a:t>
            </a:r>
            <a:r>
              <a:rPr lang="en-US" altLang="zh-CN" sz="1600" dirty="0"/>
              <a:t>homebrew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，具体方法请参考</a:t>
            </a:r>
            <a:r>
              <a:rPr lang="en-US" altLang="zh-CN" sz="1600" dirty="0"/>
              <a:t>homebrew</a:t>
            </a:r>
            <a:r>
              <a:rPr lang="zh-CN" altLang="en-US" sz="1600" dirty="0"/>
              <a:t>的文档：</a:t>
            </a:r>
            <a:r>
              <a:rPr lang="en-US" altLang="zh-CN" sz="1600" dirty="0">
                <a:hlinkClick r:id="rId2"/>
              </a:rPr>
              <a:t>http://brew.sh/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第二种方法更简单，也是推荐的方法，就是直接从</a:t>
            </a:r>
            <a:r>
              <a:rPr lang="en-US" altLang="zh-CN" sz="1600" dirty="0" err="1"/>
              <a:t>AppStore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集成了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，不过默认没有安装，你需要运行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，选择菜单“</a:t>
            </a:r>
            <a:r>
              <a:rPr lang="en-US" altLang="zh-CN" sz="1600" dirty="0" err="1"/>
              <a:t>Xcode</a:t>
            </a:r>
            <a:r>
              <a:rPr lang="en-US" altLang="zh-CN" sz="1600" dirty="0"/>
              <a:t>”-&gt;“Preferences”</a:t>
            </a:r>
            <a:r>
              <a:rPr lang="zh-CN" altLang="en-US" sz="1600" dirty="0"/>
              <a:t>，在弹出窗口中找到“</a:t>
            </a:r>
            <a:r>
              <a:rPr lang="en-US" altLang="zh-CN" sz="1600" dirty="0"/>
              <a:t>Downloads”</a:t>
            </a:r>
            <a:r>
              <a:rPr lang="zh-CN" altLang="en-US" sz="1600" dirty="0"/>
              <a:t>，选择“</a:t>
            </a:r>
            <a:r>
              <a:rPr lang="en-US" altLang="zh-CN" sz="1600" dirty="0"/>
              <a:t>Command Line Tools”</a:t>
            </a:r>
            <a:r>
              <a:rPr lang="zh-CN" altLang="en-US" sz="1600" dirty="0"/>
              <a:t>，点“</a:t>
            </a:r>
            <a:r>
              <a:rPr lang="en-US" altLang="zh-CN" sz="1600" dirty="0"/>
              <a:t>Install”</a:t>
            </a:r>
            <a:r>
              <a:rPr lang="zh-CN" altLang="en-US" sz="1600" dirty="0"/>
              <a:t>就可以完成安装了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1" y="2288048"/>
            <a:ext cx="566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--Windows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53383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Windows</a:t>
            </a:r>
            <a:r>
              <a:rPr lang="zh-CN" altLang="en-US" sz="1600" dirty="0"/>
              <a:t>下要使用很多</a:t>
            </a:r>
            <a:r>
              <a:rPr lang="en-US" altLang="zh-CN" sz="1600" dirty="0"/>
              <a:t>Linux/Unix</a:t>
            </a:r>
            <a:r>
              <a:rPr lang="zh-CN" altLang="en-US" sz="1600" dirty="0"/>
              <a:t>的工具时，需要</a:t>
            </a:r>
            <a:r>
              <a:rPr lang="en-US" altLang="zh-CN" sz="1600" dirty="0"/>
              <a:t>Cygwin</a:t>
            </a:r>
            <a:r>
              <a:rPr lang="zh-CN" altLang="en-US" sz="1600" dirty="0"/>
              <a:t>这样的模拟环境，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也一样。</a:t>
            </a:r>
            <a:r>
              <a:rPr lang="en-US" altLang="zh-CN" sz="1600" dirty="0"/>
              <a:t>Cygwin</a:t>
            </a:r>
            <a:r>
              <a:rPr lang="zh-CN" altLang="en-US" sz="1600" dirty="0"/>
              <a:t>的安装和配置都比较复杂，就不建议你折腾了。不过，有高人已经把模拟环境和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都打包好了，名叫</a:t>
            </a:r>
            <a:r>
              <a:rPr lang="en-US" altLang="zh-CN" sz="1600" dirty="0" err="1"/>
              <a:t>msysgit</a:t>
            </a:r>
            <a:r>
              <a:rPr lang="zh-CN" altLang="en-US" sz="1600" dirty="0"/>
              <a:t>，只需要下载一个单独的</a:t>
            </a:r>
            <a:r>
              <a:rPr lang="en-US" altLang="zh-CN" sz="1600" dirty="0"/>
              <a:t>exe</a:t>
            </a:r>
            <a:r>
              <a:rPr lang="zh-CN" altLang="en-US" sz="1600" dirty="0"/>
              <a:t>安装程序，其他什么也不用装，绝对好用。</a:t>
            </a:r>
          </a:p>
          <a:p>
            <a:pPr algn="l"/>
            <a:r>
              <a:rPr lang="en-US" altLang="zh-CN" sz="1600" dirty="0" err="1"/>
              <a:t>msysgit</a:t>
            </a:r>
            <a:r>
              <a:rPr lang="zh-CN" altLang="en-US" sz="1600" dirty="0"/>
              <a:t>是</a:t>
            </a:r>
            <a:r>
              <a:rPr lang="en-US" altLang="zh-CN" sz="1600" dirty="0"/>
              <a:t>Windows</a:t>
            </a:r>
            <a:r>
              <a:rPr lang="zh-CN" altLang="en-US" sz="1600" dirty="0"/>
              <a:t>版的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，从</a:t>
            </a:r>
            <a:r>
              <a:rPr lang="en-US" altLang="zh-CN" sz="1600" dirty="0">
                <a:hlinkClick r:id="rId2"/>
              </a:rPr>
              <a:t>http://msysgit.github.io/</a:t>
            </a:r>
            <a:r>
              <a:rPr lang="zh-CN" altLang="en-US" sz="1600" dirty="0"/>
              <a:t>下载，然后按默认选项安装即可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安装完成后，在开始菜单里找到“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”-&gt;“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Bash”</a:t>
            </a:r>
            <a:r>
              <a:rPr lang="zh-CN" altLang="en-US" sz="1600" dirty="0"/>
              <a:t>，蹦出一个类似命令行窗口的东西，就说明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安装成功！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3097161"/>
            <a:ext cx="5613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全局配置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40558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安装完成后，还需要最后一步设置，在命令行输入：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"Your Name"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email@example.com</a:t>
            </a:r>
            <a:r>
              <a:rPr lang="en-US" altLang="zh-CN" sz="1600" dirty="0"/>
              <a:t>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是分布式版本控制系统，所以，每个机器都必须自报家门：你的名字和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地址。你也许会担心，如果有人故意冒充别人怎么办？这个不必担心，首先我们相信大家都是善良无知的群众，其次，真的有冒充的也是有办法可查的。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注意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zh-CN" altLang="en-US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en-US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3548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什么是版本库呢？版本库又名仓库，英文名</a:t>
            </a:r>
            <a:r>
              <a:rPr lang="en-US" altLang="zh-CN" sz="1600" b="1" dirty="0"/>
              <a:t>repository</a:t>
            </a:r>
            <a:r>
              <a:rPr lang="zh-CN" altLang="en-US" sz="1600" dirty="0"/>
              <a:t>，你可以简单理解成一个目录，这个目录里面的所有文件都可以被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管理起来，每个文件的修改、删除，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都能跟踪，以便任何时刻都可以追踪历史，或者在将来某个时刻可以“还原”。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所以，创建一个版本库非常简单，首先，选择一个合适的地方，创建一个空目录：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0" y="2711654"/>
            <a:ext cx="2971800" cy="1346200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09716" y="4184445"/>
            <a:ext cx="11336593" cy="1354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pwd</a:t>
            </a:r>
            <a:r>
              <a:rPr lang="zh-CN" altLang="en-US" sz="1600" dirty="0"/>
              <a:t>命令用于显示当前目录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>现在</a:t>
            </a:r>
            <a:r>
              <a:rPr lang="zh-CN" altLang="en-US" sz="1600" dirty="0" smtClean="0"/>
              <a:t>这个</a:t>
            </a:r>
            <a:r>
              <a:rPr lang="zh-CN" altLang="en-US" sz="1600" dirty="0"/>
              <a:t>仓库</a:t>
            </a:r>
            <a:r>
              <a:rPr lang="zh-CN" altLang="en-US" sz="1600" dirty="0" smtClean="0"/>
              <a:t>位于</a:t>
            </a:r>
            <a:r>
              <a:rPr lang="en-US" altLang="zh-CN" sz="1600" dirty="0" smtClean="0"/>
              <a:t>/Users/</a:t>
            </a:r>
            <a:r>
              <a:rPr lang="en-US" altLang="zh-CN" sz="1600" dirty="0" err="1" smtClean="0"/>
              <a:t>noprom</a:t>
            </a:r>
            <a:r>
              <a:rPr lang="en-US" altLang="zh-CN" sz="1600" dirty="0" smtClean="0"/>
              <a:t>/Desktop/</a:t>
            </a:r>
            <a:r>
              <a:rPr lang="en-US" altLang="zh-CN" sz="1600" dirty="0" err="1" smtClean="0"/>
              <a:t>learngit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你使用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系统，为了避免遇到各种莫名其妙的问题，请确保目录名（包括父目录）不包含中文。</a:t>
            </a:r>
          </a:p>
          <a:p>
            <a:pPr algn="l"/>
            <a:r>
              <a:rPr lang="zh-CN" altLang="en-US" sz="1600" dirty="0"/>
              <a:t>第二步，通过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init</a:t>
            </a:r>
            <a:r>
              <a:rPr lang="zh-CN" altLang="en-US" sz="1600" dirty="0"/>
              <a:t>命令把这个目录变成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可以管理的仓库：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" y="5316792"/>
            <a:ext cx="6553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6960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瞬间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就把仓库建好了，而且告诉你是一个空的仓库（</a:t>
            </a:r>
            <a:r>
              <a:rPr lang="en-US" altLang="zh-CN" sz="1600" dirty="0"/>
              <a:t>empty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repository</a:t>
            </a:r>
            <a:r>
              <a:rPr lang="zh-CN" altLang="en-US" sz="1600" dirty="0"/>
              <a:t>），细心的读者可以发现当前目录下多了一个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的目录，这个目录是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来跟踪管理版本库的，没事千万不要手动修改这个目录里面的文件，不然改乱了，就把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仓库给破坏了。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如果你没有看到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目录，那是因为这个目录默认是隐藏的，用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 -ah</a:t>
            </a:r>
            <a:r>
              <a:rPr lang="zh-CN" altLang="en-US" sz="1600" dirty="0"/>
              <a:t>命令就可以看见。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3259393"/>
            <a:ext cx="4622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2"/>
            <a:ext cx="11336593" cy="9586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现在我们编写一个</a:t>
            </a:r>
            <a:r>
              <a:rPr lang="en-US" altLang="zh-CN" sz="1600" dirty="0" err="1" smtClean="0"/>
              <a:t>readme.txt</a:t>
            </a:r>
            <a:r>
              <a:rPr lang="zh-CN" altLang="en-US" sz="1600" dirty="0"/>
              <a:t>文件，内容如下</a:t>
            </a:r>
            <a:r>
              <a:rPr lang="zh-CN" altLang="en-US" sz="1600" dirty="0" smtClean="0"/>
              <a:t>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8" y="2521975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1314245"/>
            <a:ext cx="7175500" cy="248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7" y="3967316"/>
            <a:ext cx="4991100" cy="9906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76865" y="5284018"/>
            <a:ext cx="11336593" cy="119052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简单解释一下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命令，</a:t>
            </a:r>
            <a:r>
              <a:rPr lang="en-US" altLang="zh-CN" sz="1600" dirty="0" smtClean="0"/>
              <a:t>-m</a:t>
            </a:r>
            <a:r>
              <a:rPr lang="zh-CN" altLang="en-US" sz="1600" dirty="0"/>
              <a:t>后面输入的是本次提交的说明，可以输入任意内容，当然最好是有意义的，这样你就能从历史记录里方便地找到改动记录。</a:t>
            </a: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17873" y="3224981"/>
            <a:ext cx="11336593" cy="889820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顾名思义就是查看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，显示的格式正是</a:t>
            </a:r>
            <a:r>
              <a:rPr lang="en-US" altLang="zh-CN" sz="1600" dirty="0"/>
              <a:t>Unix</a:t>
            </a:r>
            <a:r>
              <a:rPr lang="zh-CN" altLang="en-US" sz="1600" dirty="0"/>
              <a:t>通用的</a:t>
            </a:r>
            <a:r>
              <a:rPr lang="en-US" altLang="zh-CN" sz="1600" dirty="0"/>
              <a:t>diff</a:t>
            </a:r>
            <a:r>
              <a:rPr lang="zh-CN" altLang="en-US" sz="1600" dirty="0"/>
              <a:t>格式，可以从上面的命令输出看到，我们在第一行添加了一个“</a:t>
            </a:r>
            <a:r>
              <a:rPr lang="en-US" altLang="zh-CN" sz="1600" dirty="0"/>
              <a:t>distributed”</a:t>
            </a:r>
            <a:r>
              <a:rPr lang="zh-CN" altLang="en-US" sz="1600" dirty="0"/>
              <a:t>单词。</a:t>
            </a:r>
          </a:p>
          <a:p>
            <a:pPr algn="l"/>
            <a:r>
              <a:rPr lang="zh-CN" altLang="en-US" sz="1600" dirty="0"/>
              <a:t>知道了对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作了什么修改后，再把它提交到仓库就放心多了，提交修改和提交新文件是一样的两步，第一步是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150374"/>
            <a:ext cx="64008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4218653"/>
            <a:ext cx="4762500" cy="190500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417873" y="4513005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同样没有任何输出。在执行第二步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之前，我们再运行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看看当前仓库的状态：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1" y="4929646"/>
            <a:ext cx="4813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25120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告诉我们当前没有需要提交的修改，而且，工作目录是干净（</a:t>
            </a:r>
            <a:r>
              <a:rPr lang="en-US" altLang="zh-CN" sz="1600" dirty="0"/>
              <a:t>working directory clean</a:t>
            </a:r>
            <a:r>
              <a:rPr lang="zh-CN" altLang="en-US" sz="1600" dirty="0"/>
              <a:t>）的。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205678"/>
            <a:ext cx="5359400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2436351"/>
            <a:ext cx="455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7108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1" y="3189669"/>
            <a:ext cx="4503994" cy="32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58" y="2975486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2864</Words>
  <Application>Microsoft Macintosh PowerPoint</Application>
  <PresentationFormat>宽屏</PresentationFormat>
  <Paragraphs>100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  <vt:lpstr>安装Git--Linux</vt:lpstr>
      <vt:lpstr>安装Git--OSX</vt:lpstr>
      <vt:lpstr>安装Git--Windows</vt:lpstr>
      <vt:lpstr>安装Git--全局配置</vt:lpstr>
      <vt:lpstr>创建版本库</vt:lpstr>
      <vt:lpstr>创建版本库</vt:lpstr>
      <vt:lpstr>创建版本库--添加文件</vt:lpstr>
      <vt:lpstr>创建版本库--添加文件</vt:lpstr>
      <vt:lpstr>时光机穿梭</vt:lpstr>
      <vt:lpstr>时光机穿梭</vt:lpstr>
      <vt:lpstr>时光机穿梭</vt:lpstr>
      <vt:lpstr>时光机穿梭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Microsoft Office 用户</cp:lastModifiedBy>
  <cp:revision>154</cp:revision>
  <dcterms:created xsi:type="dcterms:W3CDTF">2016-03-09T12:24:55Z</dcterms:created>
  <dcterms:modified xsi:type="dcterms:W3CDTF">2016-03-09T13:57:28Z</dcterms:modified>
</cp:coreProperties>
</file>