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0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82051"/>
  </p:normalViewPr>
  <p:slideViewPr>
    <p:cSldViewPr snapToGrid="0" snapToObjects="1">
      <p:cViewPr varScale="1">
        <p:scale>
          <a:sx n="60" d="100"/>
          <a:sy n="60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13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067" y="2299758"/>
            <a:ext cx="10515600" cy="4351338"/>
          </a:xfrm>
        </p:spPr>
        <p:txBody>
          <a:bodyPr/>
          <a:lstStyle/>
          <a:p>
            <a:r>
              <a:rPr lang="zh-CN" altLang="en-US" sz="3200" dirty="0"/>
              <a:t>发布一个版本时，我们通常先在版本库中打一个标签，这样，就唯一确定了打标签时刻的版本。将来无论什么时候，取某个标签的版本，就是把那个打标签的时刻的历史版本取出来。所以，标签也是版本库的一个快照。</a:t>
            </a:r>
          </a:p>
          <a:p>
            <a:r>
              <a:rPr lang="en-US" altLang="zh-CN" sz="3200" dirty="0" err="1"/>
              <a:t>Git</a:t>
            </a:r>
            <a:r>
              <a:rPr lang="zh-CN" altLang="en-US" sz="3200" dirty="0"/>
              <a:t>的标签虽然是版本库的快照，但其实它就是指向某个</a:t>
            </a:r>
            <a:r>
              <a:rPr lang="en-US" altLang="zh-CN" sz="3200" dirty="0"/>
              <a:t>commit</a:t>
            </a:r>
            <a:r>
              <a:rPr lang="zh-CN" altLang="en-US" sz="3200" dirty="0"/>
              <a:t>的指针（跟分支很像对不对？但是分支可以移动，标签不能移动），所以，创建和删除标签都是瞬间完成的。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4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/>
              <a:t>多</a:t>
            </a:r>
            <a:r>
              <a:rPr kumimoji="1" lang="zh-CN" altLang="en-US" dirty="0" smtClean="0"/>
              <a:t>人协作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标签管理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5000" dirty="0"/>
              <a:t>多</a:t>
            </a:r>
            <a:r>
              <a:rPr kumimoji="1" lang="zh-CN" altLang="en-US" sz="5000" dirty="0" smtClean="0"/>
              <a:t>人协作</a:t>
            </a:r>
            <a:endParaRPr kumimoji="1" lang="zh-CN" altLang="en-US" sz="50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3626" y="1748867"/>
            <a:ext cx="11310374" cy="23083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当你从远程仓库克隆时，实际上Git自动把本地的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+mn-ea"/>
                <a:cs typeface="Consolas" panose="020B0609020204030204" pitchFamily="49" charset="0"/>
              </a:rPr>
              <a:t>master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分支和远程的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+mn-ea"/>
                <a:cs typeface="Consolas" panose="020B0609020204030204" pitchFamily="49" charset="0"/>
              </a:rPr>
              <a:t>master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分支对应起来了，并且，远程仓库的默认名称是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+mn-ea"/>
                <a:cs typeface="Consolas" panose="020B0609020204030204" pitchFamily="49" charset="0"/>
              </a:rPr>
              <a:t>origin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。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要查看远程库的信息，用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+mn-ea"/>
                <a:cs typeface="Consolas" panose="020B0609020204030204" pitchFamily="49" charset="0"/>
              </a:rPr>
              <a:t>git remote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：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0" y="4874154"/>
            <a:ext cx="10291294" cy="9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731698" y="384331"/>
            <a:ext cx="9315371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ea typeface="+mn-ea"/>
              </a:rPr>
              <a:t>或者，用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git remote -v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ea typeface="+mn-ea"/>
              </a:rPr>
              <a:t>显示更详细的信息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1377420"/>
            <a:ext cx="10264001" cy="121338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1066" y="2937558"/>
            <a:ext cx="10264001" cy="120032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上面显示了可以抓取和推送的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的地址。如果没有推送权限，就看不到push的地址。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91065" y="4202845"/>
            <a:ext cx="10264001" cy="208672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accent5"/>
                </a:solidFill>
                <a:latin typeface="+mn-ea"/>
              </a:rPr>
              <a:t>推送分支</a:t>
            </a:r>
          </a:p>
          <a:p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推送分支，就是把该分支上的所有本地提交推送到远程库。推送时，要指定本地分支，这样，</a:t>
            </a:r>
            <a:r>
              <a:rPr lang="en-US" altLang="zh-CN" sz="3600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Git</a:t>
            </a:r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就会把该分支推送到远程库对应的远程分支上：</a:t>
            </a:r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0" y="969794"/>
            <a:ext cx="8845653" cy="2286752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38540" y="3866121"/>
            <a:ext cx="8921032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如果要推送其他分支，比如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，就改成：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40" y="4945589"/>
            <a:ext cx="8845653" cy="8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7647" y="1252495"/>
            <a:ext cx="10936705" cy="442420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但是，并不是一定要把本地分支往远程推送，那么，哪些分支需要推送，哪些不需要呢？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master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分支是主分支，因此要时刻与远程同步；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dev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分支是开发分支，团队所有成员都需要在上面工作，所以也需要与远程同步；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bug分支只用于在本地修复bug，就没必要推到远程了，除非老板要看看你每周到底修复了几个bug；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feature分支是否推到远程，取决于你是否和你的小伙伴合作在上面开发。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1579" y="361316"/>
            <a:ext cx="10988842" cy="202255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3767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抓取分支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多人协作时，大家都会往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master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dev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分支上推送各自的修改。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现在，模拟一个你的小伙伴，可以在另一台电脑（注意要把SSH Key添加到GitHub）或者同一台电脑的另一个目录下克隆：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1" y="2502652"/>
            <a:ext cx="8990136" cy="2198771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9917" y="5373135"/>
            <a:ext cx="10067312" cy="95410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当你的小伙伴从远程库clone时，默认情况下，你的小伙伴只能看到本地的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分支。不信可以用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branch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命令看看：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36" y="1451308"/>
            <a:ext cx="9816130" cy="110314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010036" y="3609418"/>
            <a:ext cx="9962764" cy="138499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现在，你的小伙伴要在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分支上开发，就必须创建远程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分支到本地，于是他用这个命令创建本地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605457" y="409198"/>
            <a:ext cx="11214009" cy="645552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小结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查看远程库信息，使用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remote -v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；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本地新建的分支如果不推送到远程，对其他人就是不可见的；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从本地推送分支，使用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push origin branch-name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，如果推送失败，先用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pull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抓取远程的新提交；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在本地创建和远程分支对应的分支，使用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-b branch-name origin/branch-name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，本地和远程分支的名称最好一致；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建立本地分支和远程分支的关联，使用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branch --set-upstream branch-name origin/branch-name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；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从远程抓取分支，使用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pull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，如果有冲突，要先处理冲突。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1124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Helvetica Neue</vt:lpstr>
      <vt:lpstr>宋体</vt:lpstr>
      <vt:lpstr>Arial</vt:lpstr>
      <vt:lpstr>Calibri</vt:lpstr>
      <vt:lpstr>Calibri Light</vt:lpstr>
      <vt:lpstr>Consolas</vt:lpstr>
      <vt:lpstr>Office 主题</vt:lpstr>
      <vt:lpstr>GIT详解</vt:lpstr>
      <vt:lpstr>PowerPoint 演示文稿</vt:lpstr>
      <vt:lpstr>多人协作</vt:lpstr>
      <vt:lpstr>或者，用git remote -v显示更详细的信息： </vt:lpstr>
      <vt:lpstr>PowerPoint 演示文稿</vt:lpstr>
      <vt:lpstr>但是，并不是一定要把本地分支往远程推送，那么，哪些分支需要推送，哪些不需要呢？ master分支是主分支，因此要时刻与远程同步； dev分支是开发分支，团队所有成员都需要在上面工作，所以也需要与远程同步； bug分支只用于在本地修复bug，就没必要推到远程了，除非老板要看看你每周到底修复了几个bug； feature分支是否推到远程，取决于你是否和你的小伙伴合作在上面开发。 </vt:lpstr>
      <vt:lpstr>PowerPoint 演示文稿</vt:lpstr>
      <vt:lpstr>现在，你的小伙伴要在dev分支上开发，就必须创建远程origin的dev分支到本地，于是他用这个命令创建本地dev分支。</vt:lpstr>
      <vt:lpstr>小结 查看远程库信息，使用git remote -v； 本地新建的分支如果不推送到远程，对其他人就是不可见的； 从本地推送分支，使用git push origin branch-name，如果推送失败，先用git pull抓取远程的新提交； 在本地创建和远程分支对应的分支，使用git checkout -b branch-name origin/branch-name，本地和远程分支的名称最好一致； 建立本地分支和远程分支的关联，使用git branch --set-upstream branch-name origin/branch-name； 从远程抓取分支，使用git pull，如果有冲突，要先处理冲突。 </vt:lpstr>
      <vt:lpstr>标签管理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Tom</cp:lastModifiedBy>
  <cp:revision>160</cp:revision>
  <dcterms:created xsi:type="dcterms:W3CDTF">2016-03-09T12:24:55Z</dcterms:created>
  <dcterms:modified xsi:type="dcterms:W3CDTF">2016-03-13T13:24:34Z</dcterms:modified>
</cp:coreProperties>
</file>