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解决冲突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459360" y="128016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冲突的出现：待提交分支更改内容与目标分支内容有冲突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原因：目标分支与待提交分支都对同一部分进行了修改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Eg: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①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现在有一个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仓库‘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test‘:</a:t>
            </a:r>
            <a:endParaRPr/>
          </a:p>
          <a:p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463040" y="2926080"/>
            <a:ext cx="1919520" cy="12456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1005840" y="4663440"/>
            <a:ext cx="5028480" cy="162612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365760" y="411480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②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创建一个分支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dev/syc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6035040" y="228600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③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在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dev/syc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分支上对文件进行修改并提交到分支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6675120" y="2732040"/>
            <a:ext cx="4944960" cy="357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解决冲突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733680" y="137160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④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回到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分支并进行一些修改</a:t>
            </a:r>
            <a:endParaRPr/>
          </a:p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097280" y="2200680"/>
            <a:ext cx="4771080" cy="374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解决冲突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733680" y="137160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⑤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切换到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dev/syc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分支尝试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merge</a:t>
            </a:r>
            <a:endParaRPr/>
          </a:p>
          <a:p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189080" y="2145240"/>
            <a:ext cx="5942520" cy="215172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1019880" y="4731120"/>
            <a:ext cx="8306280" cy="6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ff0000"/>
                </a:solidFill>
                <a:latin typeface="Arial"/>
                <a:ea typeface="DejaVu Sans"/>
              </a:rPr>
              <a:t>※</a:t>
            </a:r>
            <a:r>
              <a:rPr lang="en-US" strike="noStrike">
                <a:solidFill>
                  <a:srgbClr val="ff0000"/>
                </a:solidFill>
                <a:latin typeface="Arial"/>
                <a:ea typeface="DejaVu Sans"/>
              </a:rPr>
              <a:t>提示出错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解决冲突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1188720" y="173736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解决方法：将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dev/syc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分支与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分支冲突部分修正</a:t>
            </a:r>
            <a:endParaRPr/>
          </a:p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645920" y="2619720"/>
            <a:ext cx="4704120" cy="149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分支管理策略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1188720" y="173736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merge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时，默认的模式为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Fast Forward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eg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dev/syc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分支中进行变动</a:t>
            </a:r>
            <a:endParaRPr/>
          </a:p>
          <a:p>
            <a:endParaRPr/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202400" y="3017520"/>
            <a:ext cx="4009320" cy="224712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209960" y="5364720"/>
            <a:ext cx="5190480" cy="121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分支管理策略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282320" y="1739520"/>
            <a:ext cx="5605200" cy="15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以</a:t>
            </a:r>
            <a:r>
              <a:rPr lang="en-US" strike="noStrike">
                <a:latin typeface="Arial"/>
              </a:rPr>
              <a:t>fast forward</a:t>
            </a:r>
            <a:r>
              <a:rPr lang="en-US" strike="noStrike">
                <a:latin typeface="Arial"/>
              </a:rPr>
              <a:t>模式合并分支：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272600" y="2325600"/>
            <a:ext cx="6276240" cy="267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分支管理策略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612720" y="1737360"/>
            <a:ext cx="5605200" cy="15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禁用</a:t>
            </a:r>
            <a:r>
              <a:rPr lang="en-US" strike="noStrike">
                <a:latin typeface="Arial"/>
              </a:rPr>
              <a:t>fast forward</a:t>
            </a:r>
            <a:r>
              <a:rPr lang="en-US" strike="noStrike">
                <a:latin typeface="Arial"/>
              </a:rPr>
              <a:t>模式：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707040" y="2286000"/>
            <a:ext cx="5419440" cy="19141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783760" y="2194560"/>
            <a:ext cx="6286320" cy="35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分支管理策略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612720" y="1750680"/>
            <a:ext cx="11000160" cy="15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区别：</a:t>
            </a:r>
            <a:endParaRPr/>
          </a:p>
          <a:p>
            <a:endParaRPr/>
          </a:p>
          <a:p>
            <a:r>
              <a:rPr lang="en-US" strike="noStrike">
                <a:latin typeface="Arial"/>
              </a:rPr>
              <a:t>Fast forward</a:t>
            </a:r>
            <a:r>
              <a:rPr lang="en-US" strike="noStrike">
                <a:latin typeface="Arial"/>
              </a:rPr>
              <a:t>：</a:t>
            </a:r>
            <a:r>
              <a:rPr lang="en-US" strike="noStrike">
                <a:latin typeface="Arial"/>
              </a:rPr>
              <a:t>	</a:t>
            </a:r>
            <a:r>
              <a:rPr lang="en-US" strike="noStrike">
                <a:latin typeface="Arial"/>
              </a:rPr>
              <a:t>	</a:t>
            </a:r>
            <a:r>
              <a:rPr lang="en-US" strike="noStrike">
                <a:latin typeface="Arial"/>
              </a:rPr>
              <a:t>	</a:t>
            </a:r>
            <a:r>
              <a:rPr lang="en-US" strike="noStrike">
                <a:latin typeface="Arial"/>
              </a:rPr>
              <a:t>	</a:t>
            </a:r>
            <a:r>
              <a:rPr lang="en-US" strike="noStrike">
                <a:latin typeface="Arial"/>
              </a:rPr>
              <a:t>	</a:t>
            </a:r>
            <a:r>
              <a:rPr lang="en-US" strike="noStrike">
                <a:latin typeface="Arial"/>
              </a:rPr>
              <a:t>	</a:t>
            </a:r>
            <a:r>
              <a:rPr lang="en-US" strike="noStrike">
                <a:latin typeface="Arial"/>
              </a:rPr>
              <a:t>	</a:t>
            </a:r>
            <a:r>
              <a:rPr lang="en-US" strike="noStrike">
                <a:latin typeface="Arial"/>
              </a:rPr>
              <a:t>	</a:t>
            </a:r>
            <a:r>
              <a:rPr lang="en-US" strike="noStrike">
                <a:latin typeface="Arial"/>
              </a:rPr>
              <a:t>	</a:t>
            </a:r>
            <a:r>
              <a:rPr lang="en-US" strike="noStrike">
                <a:latin typeface="Arial"/>
              </a:rPr>
              <a:t>非</a:t>
            </a:r>
            <a:r>
              <a:rPr lang="en-US" strike="noStrike">
                <a:latin typeface="Arial"/>
              </a:rPr>
              <a:t>fast forward: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24200" y="2993040"/>
            <a:ext cx="6276600" cy="267624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058080" y="2838960"/>
            <a:ext cx="6286320" cy="35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