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2016年3月9日星期三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>现在</a:t>
            </a:r>
            <a:r>
              <a:rPr lang="zh-CN" altLang="en-US" sz="1600" dirty="0" smtClean="0"/>
              <a:t>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2441</Words>
  <Application>Microsoft Macintosh PowerPoint</Application>
  <PresentationFormat>宽屏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Microsoft Office 用户</cp:lastModifiedBy>
  <cp:revision>127</cp:revision>
  <dcterms:created xsi:type="dcterms:W3CDTF">2016-03-09T12:24:55Z</dcterms:created>
  <dcterms:modified xsi:type="dcterms:W3CDTF">2016-03-09T13:46:56Z</dcterms:modified>
</cp:coreProperties>
</file>