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>
      <p:cViewPr varScale="1">
        <p:scale>
          <a:sx n="50" d="100"/>
          <a:sy n="50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2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DD46-FF29-41C8-B8DF-9F7D17BF283B}" type="datetimeFigureOut">
              <a:rPr lang="zh-CN" altLang="en-US" smtClean="0"/>
              <a:t>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13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7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配置文件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13" y="1150374"/>
            <a:ext cx="9719187" cy="5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129506"/>
            <a:ext cx="10400910" cy="46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忽略特殊文件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配置别名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20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忽略特殊文件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341120"/>
            <a:ext cx="10526557" cy="48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7420" cy="69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4" y="0"/>
            <a:ext cx="11865171" cy="63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3" y="2111528"/>
            <a:ext cx="11372954" cy="18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配置别名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5" y="1150374"/>
            <a:ext cx="10754089" cy="53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0"/>
            <a:ext cx="10952479" cy="68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14" y="1041400"/>
            <a:ext cx="10208172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Macintosh PowerPoint</Application>
  <PresentationFormat>宽屏</PresentationFormat>
  <Paragraphs>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忽略特殊文件</vt:lpstr>
      <vt:lpstr>PowerPoint 演示文稿</vt:lpstr>
      <vt:lpstr>PowerPoint 演示文稿</vt:lpstr>
      <vt:lpstr>PowerPoint 演示文稿</vt:lpstr>
      <vt:lpstr>配置别名</vt:lpstr>
      <vt:lpstr>PowerPoint 演示文稿</vt:lpstr>
      <vt:lpstr>PowerPoint 演示文稿</vt:lpstr>
      <vt:lpstr>配置文件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胡思泽</dc:creator>
  <cp:lastModifiedBy>Microsoft Office 用户</cp:lastModifiedBy>
  <cp:revision>10</cp:revision>
  <dcterms:created xsi:type="dcterms:W3CDTF">2016-03-11T04:52:56Z</dcterms:created>
  <dcterms:modified xsi:type="dcterms:W3CDTF">2016-03-13T12:45:32Z</dcterms:modified>
</cp:coreProperties>
</file>