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E1BA2-08ED-4922-B812-1F98394CA2D1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360E-7B8D-47A7-839A-46B466BFE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9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2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6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7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3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2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5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3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6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360E-7B8D-47A7-839A-46B466BFEC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2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DD46-FF29-41C8-B8DF-9F7D17BF283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13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1325011"/>
            <a:ext cx="10313894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配置一个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last</a:t>
            </a:r>
            <a:r>
              <a:rPr lang="zh-CN" altLang="en-US" sz="1800" dirty="0"/>
              <a:t>，让其显示最后一次提交信息：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2013" y="2877671"/>
            <a:ext cx="449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这样，用</a:t>
            </a:r>
            <a:r>
              <a:rPr lang="en-US" altLang="zh-CN" dirty="0" err="1"/>
              <a:t>git</a:t>
            </a:r>
            <a:r>
              <a:rPr lang="en-US" altLang="zh-CN" dirty="0"/>
              <a:t> last</a:t>
            </a:r>
            <a:r>
              <a:rPr lang="zh-CN" altLang="en-US" dirty="0"/>
              <a:t>就能显示最近一次的提交：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4" y="2174425"/>
            <a:ext cx="8575626" cy="2594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432" y="3690756"/>
            <a:ext cx="6170784" cy="17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1325011"/>
            <a:ext cx="10313894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甚至还有人丧心病狂地把</a:t>
            </a:r>
            <a:r>
              <a:rPr lang="en-US" altLang="zh-CN" sz="1800" dirty="0" err="1"/>
              <a:t>lg</a:t>
            </a:r>
            <a:r>
              <a:rPr lang="zh-CN" altLang="en-US" sz="1800" dirty="0"/>
              <a:t>配置成了：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2013" y="28642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来看看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lg</a:t>
            </a:r>
            <a:r>
              <a:rPr lang="zh-CN" altLang="en-US" dirty="0"/>
              <a:t>的效果：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46" y="1872159"/>
            <a:ext cx="9043279" cy="6703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81" y="2562225"/>
            <a:ext cx="7486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53" y="1389224"/>
            <a:ext cx="7534275" cy="4819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6026" y="157184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来看看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lg</a:t>
            </a:r>
            <a:r>
              <a:rPr lang="zh-CN" altLang="en-US" dirty="0"/>
              <a:t>的效果：</a:t>
            </a:r>
          </a:p>
        </p:txBody>
      </p:sp>
    </p:spTree>
    <p:extLst>
      <p:ext uri="{BB962C8B-B14F-4D97-AF65-F5344CB8AC3E}">
        <p14:creationId xmlns:p14="http://schemas.microsoft.com/office/powerpoint/2010/main" val="20043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配置文件</a:t>
            </a:r>
            <a:endParaRPr lang="zh-CN" altLang="en-US" sz="5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1048013"/>
            <a:ext cx="10313894" cy="110021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配置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的时候，加上</a:t>
            </a:r>
            <a:r>
              <a:rPr lang="en-US" altLang="zh-CN" sz="1800" dirty="0"/>
              <a:t>--global</a:t>
            </a:r>
            <a:r>
              <a:rPr lang="zh-CN" altLang="en-US" sz="1800" dirty="0"/>
              <a:t>是针对当前用户起作用的，如果不加，那只针对当前的仓库起作用。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配置文件放哪了？每个仓库的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配置文件都放在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config</a:t>
            </a:r>
            <a:r>
              <a:rPr lang="zh-CN" altLang="en-US" sz="1800" dirty="0"/>
              <a:t>文件中：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2013" y="5809129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别名就在</a:t>
            </a:r>
            <a:r>
              <a:rPr lang="en-US" altLang="zh-CN" dirty="0"/>
              <a:t>[alias]</a:t>
            </a:r>
            <a:r>
              <a:rPr lang="zh-CN" altLang="en-US" dirty="0"/>
              <a:t>后面，要删除别名，直接把对应的行删掉即可。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85" y="2439800"/>
            <a:ext cx="6158473" cy="24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配置文件</a:t>
            </a:r>
            <a:endParaRPr lang="zh-CN" altLang="en-US" sz="5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1325011"/>
            <a:ext cx="10313894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而当前用户的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配置文件放在用户主目录下的一个隐藏文件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gitconfig</a:t>
            </a:r>
            <a:r>
              <a:rPr lang="zh-CN" altLang="en-US" sz="1800" dirty="0"/>
              <a:t>中：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2013" y="5809129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配置别名也可以直接修改这个文件，如果改错了，可以删掉文件重新通过命令配置。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04" y="2184351"/>
            <a:ext cx="7612119" cy="29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sz="3600" b="1" dirty="0" smtClean="0"/>
              <a:t>忽略特殊文件</a:t>
            </a:r>
            <a:endParaRPr kumimoji="1" lang="en-US" altLang="zh-CN" sz="3600" b="1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z="3600" b="1" dirty="0" smtClean="0"/>
              <a:t>配置别名</a:t>
            </a:r>
            <a:endParaRPr kumimoji="1"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872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忽略特殊文件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64777" y="1376184"/>
            <a:ext cx="10313894" cy="442420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有些时候，你必须把某些文件放到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工作目录中，但又不能提交它们，比如保存了数据库密码的配置文件啦，等等，每次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status</a:t>
            </a:r>
            <a:r>
              <a:rPr lang="zh-CN" altLang="en-US" sz="1800" dirty="0"/>
              <a:t>都会显示</a:t>
            </a:r>
            <a:r>
              <a:rPr lang="en-US" altLang="zh-CN" sz="1800" dirty="0"/>
              <a:t>Untracked files ...</a:t>
            </a:r>
            <a:r>
              <a:rPr lang="zh-CN" altLang="en-US" sz="1800" dirty="0"/>
              <a:t>，有强迫症的童鞋心里肯定不爽。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好在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考虑到了大家的感受，这个问题解决起来也很简单，在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工作区的根目录下创建一个特殊的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gitignore</a:t>
            </a:r>
            <a:r>
              <a:rPr lang="zh-CN" altLang="en-US" sz="1800" dirty="0"/>
              <a:t>文件，然后把要忽略的文件名填进去，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就会自动忽略这些文件。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不需要从头写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gitignore</a:t>
            </a:r>
            <a:r>
              <a:rPr lang="zh-CN" altLang="en-US" sz="1800" dirty="0"/>
              <a:t>文件，</a:t>
            </a:r>
            <a:r>
              <a:rPr lang="en-US" altLang="zh-CN" sz="1800" dirty="0"/>
              <a:t>GitHub</a:t>
            </a:r>
            <a:r>
              <a:rPr lang="zh-CN" altLang="en-US" sz="1800" dirty="0"/>
              <a:t>已经为我们准备了各种配置文件，只需要组合一下就可以使用了。所有配置文件可以直接在线浏览：</a:t>
            </a:r>
            <a:r>
              <a:rPr lang="en-US" altLang="zh-CN" sz="1800" dirty="0"/>
              <a:t>https://github.com/github/gitignore</a:t>
            </a:r>
          </a:p>
          <a:p>
            <a:pPr lvl="0" algn="l">
              <a:lnSpc>
                <a:spcPct val="100000"/>
              </a:lnSpc>
            </a:pP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忽略文件的原则是：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忽略操作系统自动生成的文件，比如缩略图等；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忽略编译生成的中间文件、可执行文件等，也就是如果一个文件是通过另一个文件自动生成的，那自动生成的文件就没必要放进版本库，比如</a:t>
            </a:r>
            <a:r>
              <a:rPr lang="en-US" altLang="zh-CN" sz="1800" dirty="0"/>
              <a:t>Java</a:t>
            </a:r>
            <a:r>
              <a:rPr lang="zh-CN" altLang="en-US" sz="1800" dirty="0"/>
              <a:t>编译产生的</a:t>
            </a:r>
            <a:r>
              <a:rPr lang="en-US" altLang="zh-CN" sz="1800" dirty="0"/>
              <a:t>.class</a:t>
            </a:r>
            <a:r>
              <a:rPr lang="zh-CN" altLang="en-US" sz="1800" dirty="0"/>
              <a:t>文件；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忽略你自己的带有敏感信息的配置文件，比如存放口令的配置文件。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忽略特殊文件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73626" y="986167"/>
            <a:ext cx="10313894" cy="165421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举个例子：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我将自己的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id_rsa.pub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存放在了工作目录中，但我不想把它提交，因此我在工作区根目录下建立了一个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gitignore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用来忽略这个存放我口令的配置文件。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>
              <a:lnSpc>
                <a:spcPct val="100000"/>
              </a:lnSpc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内容如下：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31" y="3184991"/>
            <a:ext cx="6715125" cy="341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28" y="2737316"/>
            <a:ext cx="2000250" cy="895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8565" y="4007224"/>
            <a:ext cx="344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然后就是</a:t>
            </a:r>
            <a:r>
              <a:rPr lang="zh-CN" altLang="en-US" dirty="0"/>
              <a:t>把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也提交到</a:t>
            </a:r>
            <a:r>
              <a:rPr lang="en-US" altLang="zh-CN" dirty="0" err="1"/>
              <a:t>Git</a:t>
            </a:r>
            <a:r>
              <a:rPr lang="zh-CN" altLang="en-US" dirty="0"/>
              <a:t>，就完成了</a:t>
            </a:r>
            <a:r>
              <a:rPr lang="zh-CN" altLang="en-US" dirty="0" smtClean="0"/>
              <a:t>！检验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的标准是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en-US" dirty="0"/>
              <a:t>命令是不是说</a:t>
            </a:r>
            <a:r>
              <a:rPr lang="en-US" altLang="zh-CN" dirty="0"/>
              <a:t>working directory clean</a:t>
            </a:r>
            <a:r>
              <a:rPr lang="zh-CN" altLang="en-US" dirty="0" smtClean="0"/>
              <a:t>。如图：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1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忽略特殊文件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739589" y="2342959"/>
            <a:ext cx="10313894" cy="82321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/>
              <a:t>Windows</a:t>
            </a:r>
            <a:r>
              <a:rPr lang="zh-CN" altLang="en-US" sz="1800" dirty="0"/>
              <a:t>的童鞋注意了，如果你在资源管理器里新建一个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gitignore</a:t>
            </a:r>
            <a:r>
              <a:rPr lang="zh-CN" altLang="en-US" sz="1800" dirty="0"/>
              <a:t>文件，它</a:t>
            </a:r>
            <a:r>
              <a:rPr lang="zh-CN" altLang="en-US" sz="1800" dirty="0" smtClean="0"/>
              <a:t>会提示</a:t>
            </a:r>
            <a:r>
              <a:rPr lang="zh-CN" altLang="en-US" sz="1800" dirty="0"/>
              <a:t>你必须输入文件名，但是在文本编辑器里“保存”或者“另存为”就可以把文件保存为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gitignore</a:t>
            </a:r>
            <a:r>
              <a:rPr lang="zh-CN" altLang="en-US" sz="1800" dirty="0"/>
              <a:t>了。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1610121"/>
            <a:ext cx="10313894" cy="220821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有没有经常敲错命令？比如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status</a:t>
            </a:r>
            <a:r>
              <a:rPr lang="zh-CN" altLang="en-US" sz="1800" dirty="0"/>
              <a:t>？</a:t>
            </a:r>
            <a:r>
              <a:rPr lang="en-US" altLang="zh-CN" sz="1800" dirty="0"/>
              <a:t>status</a:t>
            </a:r>
            <a:r>
              <a:rPr lang="zh-CN" altLang="en-US" sz="1800" dirty="0"/>
              <a:t>这个单词真心不好记。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如果敲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</a:t>
            </a:r>
            <a:r>
              <a:rPr lang="zh-CN" altLang="en-US" sz="1800" dirty="0"/>
              <a:t>就表示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status</a:t>
            </a:r>
            <a:r>
              <a:rPr lang="zh-CN" altLang="en-US" sz="1800" dirty="0"/>
              <a:t>那就简单多了，当然这种偷懒的办法我们是极力赞成的。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我们只需要敲一行命令，告诉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，以后</a:t>
            </a:r>
            <a:r>
              <a:rPr lang="en-US" altLang="zh-CN" sz="1800" dirty="0" err="1"/>
              <a:t>st</a:t>
            </a:r>
            <a:r>
              <a:rPr lang="zh-CN" altLang="en-US" sz="1800" dirty="0"/>
              <a:t>就表示</a:t>
            </a:r>
            <a:r>
              <a:rPr lang="en-US" altLang="zh-CN" sz="1800" dirty="0"/>
              <a:t>status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0" algn="l">
              <a:lnSpc>
                <a:spcPct val="100000"/>
              </a:lnSpc>
            </a:pPr>
            <a:endParaRPr lang="en-US" altLang="zh-CN" sz="18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好了，现在敲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</a:t>
            </a:r>
            <a:r>
              <a:rPr lang="zh-CN" altLang="en-US" sz="1800" dirty="0"/>
              <a:t>看看效果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60" y="4103268"/>
            <a:ext cx="8180715" cy="149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73626" y="1526717"/>
            <a:ext cx="10313894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当然还有别的命令可以简写，很多人都用</a:t>
            </a:r>
            <a:r>
              <a:rPr lang="en-US" altLang="zh-CN" sz="1800" dirty="0"/>
              <a:t>co</a:t>
            </a:r>
            <a:r>
              <a:rPr lang="zh-CN" altLang="en-US" sz="1800" dirty="0"/>
              <a:t>表示</a:t>
            </a:r>
            <a:r>
              <a:rPr lang="en-US" altLang="zh-CN" sz="1800" dirty="0"/>
              <a:t>checkout</a:t>
            </a:r>
            <a:r>
              <a:rPr lang="zh-CN" altLang="en-US" sz="1800" dirty="0"/>
              <a:t>，</a:t>
            </a:r>
            <a:r>
              <a:rPr lang="en-US" altLang="zh-CN" sz="1800" dirty="0"/>
              <a:t>ci</a:t>
            </a:r>
            <a:r>
              <a:rPr lang="zh-CN" altLang="en-US" sz="1800" dirty="0"/>
              <a:t>表示</a:t>
            </a:r>
            <a:r>
              <a:rPr lang="en-US" altLang="zh-CN" sz="1800" dirty="0"/>
              <a:t>commit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br</a:t>
            </a:r>
            <a:r>
              <a:rPr lang="zh-CN" altLang="en-US" sz="1800" dirty="0"/>
              <a:t>表示</a:t>
            </a:r>
            <a:r>
              <a:rPr lang="en-US" altLang="zh-CN" sz="1800" dirty="0"/>
              <a:t>branch</a:t>
            </a:r>
            <a:r>
              <a:rPr lang="zh-CN" altLang="en-US" sz="18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3" y="2569788"/>
            <a:ext cx="9392051" cy="8054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329" y="404756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以后提交就可以简写成：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6" y="4618935"/>
            <a:ext cx="9043585" cy="18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2025619"/>
            <a:ext cx="10313894" cy="137721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en-US" altLang="zh-CN" sz="1800" dirty="0"/>
              <a:t>--global</a:t>
            </a:r>
            <a:r>
              <a:rPr lang="zh-CN" altLang="en-US" sz="1800" dirty="0"/>
              <a:t>参数是全局参数，也就是这些命令在这台电脑的所有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仓库下都有用。</a:t>
            </a:r>
          </a:p>
          <a:p>
            <a:pPr lvl="0" algn="l">
              <a:lnSpc>
                <a:spcPct val="100000"/>
              </a:lnSpc>
            </a:pPr>
            <a:endParaRPr lang="zh-CN" altLang="en-US" sz="1800" dirty="0"/>
          </a:p>
          <a:p>
            <a:pPr lvl="0" algn="l">
              <a:lnSpc>
                <a:spcPct val="100000"/>
              </a:lnSpc>
            </a:pPr>
            <a:r>
              <a:rPr lang="zh-CN" altLang="en-US" sz="1800" dirty="0"/>
              <a:t>在撤销修改一节中，我们知道，命令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reset HEAD file</a:t>
            </a:r>
            <a:r>
              <a:rPr lang="zh-CN" altLang="en-US" sz="1800" dirty="0"/>
              <a:t>可以把暂存区的修改撤销掉（</a:t>
            </a:r>
            <a:r>
              <a:rPr lang="en-US" altLang="zh-CN" sz="1800" dirty="0" err="1"/>
              <a:t>unstage</a:t>
            </a:r>
            <a:r>
              <a:rPr lang="zh-CN" altLang="en-US" sz="1800" dirty="0"/>
              <a:t>），重新放回工作区。既然是一个</a:t>
            </a:r>
            <a:r>
              <a:rPr lang="en-US" altLang="zh-CN" sz="1800" dirty="0" err="1"/>
              <a:t>unstage</a:t>
            </a:r>
            <a:r>
              <a:rPr lang="zh-CN" altLang="en-US" sz="1800" dirty="0"/>
              <a:t>操作，就可以配置一个</a:t>
            </a:r>
            <a:r>
              <a:rPr lang="en-US" altLang="zh-CN" sz="1800" dirty="0" err="1"/>
              <a:t>unstage</a:t>
            </a:r>
            <a:r>
              <a:rPr lang="zh-CN" altLang="en-US" sz="1800" dirty="0"/>
              <a:t>别名：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20" y="3734434"/>
            <a:ext cx="9883187" cy="5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32013" y="1325011"/>
            <a:ext cx="10313894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800" dirty="0"/>
              <a:t>当你敲入命令：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4" y="1931566"/>
            <a:ext cx="9916996" cy="435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2013" y="287767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实际上</a:t>
            </a:r>
            <a:r>
              <a:rPr lang="en-US" altLang="zh-CN"/>
              <a:t>Git</a:t>
            </a:r>
            <a:r>
              <a:rPr lang="zh-CN" altLang="en-US"/>
              <a:t>执行的是：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94" y="3583103"/>
            <a:ext cx="10695873" cy="3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728</Words>
  <Application>Microsoft Office PowerPoint</Application>
  <PresentationFormat>宽屏</PresentationFormat>
  <Paragraphs>70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GIT详解</vt:lpstr>
      <vt:lpstr>PowerPoint 演示文稿</vt:lpstr>
      <vt:lpstr>忽略特殊文件</vt:lpstr>
      <vt:lpstr>忽略特殊文件</vt:lpstr>
      <vt:lpstr>忽略特殊文件</vt:lpstr>
      <vt:lpstr>配置别名</vt:lpstr>
      <vt:lpstr>配置别名</vt:lpstr>
      <vt:lpstr>配置别名</vt:lpstr>
      <vt:lpstr>配置别名</vt:lpstr>
      <vt:lpstr>配置别名</vt:lpstr>
      <vt:lpstr>配置别名</vt:lpstr>
      <vt:lpstr>配置别名</vt:lpstr>
      <vt:lpstr>配置文件</vt:lpstr>
      <vt:lpstr>配置文件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胡思泽</dc:creator>
  <cp:lastModifiedBy>胡思泽</cp:lastModifiedBy>
  <cp:revision>11</cp:revision>
  <dcterms:created xsi:type="dcterms:W3CDTF">2016-03-11T04:52:56Z</dcterms:created>
  <dcterms:modified xsi:type="dcterms:W3CDTF">2016-03-13T14:50:12Z</dcterms:modified>
</cp:coreProperties>
</file>