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/>
    <p:restoredTop sz="82051"/>
  </p:normalViewPr>
  <p:slideViewPr>
    <p:cSldViewPr snapToGrid="0" snapToObjects="1">
      <p:cViewPr varScale="1">
        <p:scale>
          <a:sx n="87" d="100"/>
          <a:sy n="87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2016年3月9日星期三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是什么</a:t>
            </a:r>
            <a:r>
              <a:rPr lang="zh-CN" altLang="en-US" sz="1500" dirty="0" smtClean="0"/>
              <a:t>？</a:t>
            </a:r>
            <a:endParaRPr lang="en-US" altLang="zh-CN" sz="1500" dirty="0" smtClean="0"/>
          </a:p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是目前世界上最先进的分布式版本控制系统（没有之一）。</a:t>
            </a:r>
          </a:p>
          <a:p>
            <a:pPr algn="l">
              <a:lnSpc>
                <a:spcPct val="160000"/>
              </a:lnSpc>
            </a:pPr>
            <a:r>
              <a:rPr lang="en-US" altLang="zh-CN" sz="1500" dirty="0" err="1"/>
              <a:t>Git</a:t>
            </a:r>
            <a:r>
              <a:rPr lang="zh-CN" altLang="en-US" sz="1500" dirty="0"/>
              <a:t>有什么特点？简单来说就是：高端大气上档次！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那什么是版本控制系统？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如果你用</a:t>
            </a:r>
            <a:r>
              <a:rPr lang="en-US" altLang="zh-CN" sz="1500" dirty="0"/>
              <a:t>Microsoft Word</a:t>
            </a:r>
            <a:r>
              <a:rPr lang="zh-CN" altLang="en-US" sz="1500" dirty="0"/>
              <a:t>写过长篇大论，那你一定有这样的经历：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想删除一个段落，又怕将来想恢复找不回来怎么办？有办法，先把当前文件“另存为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文件，再接着改，改到一定程度，再“另存为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一个新文件，这样一直改下去，最后你的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文档变成了</a:t>
            </a:r>
            <a:r>
              <a:rPr lang="zh-CN" altLang="en-US" sz="1500" dirty="0" smtClean="0"/>
              <a:t>这样</a:t>
            </a:r>
            <a:endParaRPr lang="zh-CN" altLang="en-US" sz="1500" dirty="0"/>
          </a:p>
          <a:p>
            <a:pPr algn="l">
              <a:lnSpc>
                <a:spcPct val="160000"/>
              </a:lnSpc>
            </a:pPr>
            <a:r>
              <a:rPr lang="zh-CN" altLang="en-US" sz="1500" dirty="0" smtClean="0"/>
              <a:t/>
            </a:r>
            <a:br>
              <a:rPr lang="zh-CN" altLang="en-US" sz="1500" dirty="0" smtClean="0"/>
            </a:br>
            <a:endParaRPr kumimoji="1"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579" y="632132"/>
            <a:ext cx="5092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zh-CN" altLang="en-US" dirty="0"/>
              <a:t>过了一周，你想找回被删除的文字，但是已经记不清删除前保存在哪个文件里了，只好一个一个文件去找，真麻烦。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看着一堆乱七八糟的文件，想保留最新的一个，然后把其他的删掉，又怕哪天会用上，还不敢删，真郁闷。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更要命的是，有些部分需要你的财务同事帮助填写，于是你把文件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盘里给她（也可能通过</a:t>
            </a:r>
            <a:r>
              <a:rPr lang="en-US" altLang="zh-CN" dirty="0"/>
              <a:t>Email</a:t>
            </a:r>
            <a:r>
              <a:rPr lang="zh-CN" altLang="en-US" dirty="0"/>
              <a:t>发送一份给她），然后，你继续修改</a:t>
            </a:r>
            <a:r>
              <a:rPr lang="en-US" altLang="zh-CN" dirty="0"/>
              <a:t>Word</a:t>
            </a:r>
            <a:r>
              <a:rPr lang="zh-CN" altLang="en-US" dirty="0"/>
              <a:t>文件。一天后，同事再把</a:t>
            </a:r>
            <a:r>
              <a:rPr lang="en-US" altLang="zh-CN" dirty="0"/>
              <a:t>Word</a:t>
            </a:r>
            <a:r>
              <a:rPr lang="zh-CN" altLang="en-US" dirty="0"/>
              <a:t>文件传给你，此时，你必须想想，发给她之后到你收到她的文件期间，你作了哪些改动，得把你的改动和她的部分合并，真困难。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这个软件用起来就应该像这个样子，能记录每次文件的改动：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4763730"/>
            <a:ext cx="396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/>
              <a:t>很多人都知道，</a:t>
            </a:r>
            <a:r>
              <a:rPr lang="en-US" altLang="zh-CN" sz="1500" dirty="0"/>
              <a:t>Linus</a:t>
            </a:r>
            <a:r>
              <a:rPr lang="zh-CN" altLang="en-US" sz="1500" dirty="0"/>
              <a:t>在</a:t>
            </a:r>
            <a:r>
              <a:rPr lang="en-US" altLang="zh-CN" sz="1500" dirty="0"/>
              <a:t>1991</a:t>
            </a:r>
            <a:r>
              <a:rPr lang="zh-CN" altLang="en-US" sz="1500" dirty="0"/>
              <a:t>年创建了开源的</a:t>
            </a:r>
            <a:r>
              <a:rPr lang="en-US" altLang="zh-CN" sz="1500" dirty="0"/>
              <a:t>Linux</a:t>
            </a:r>
            <a:r>
              <a:rPr lang="zh-CN" altLang="en-US" sz="1500" dirty="0"/>
              <a:t>，从此，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系统不断发展，已经成为最大的服务器系统软件了。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虽然创建了</a:t>
            </a:r>
            <a:r>
              <a:rPr lang="en-US" altLang="zh-CN" sz="1500" dirty="0"/>
              <a:t>Linux</a:t>
            </a:r>
            <a:r>
              <a:rPr lang="zh-CN" altLang="en-US" sz="1500" dirty="0"/>
              <a:t>，但</a:t>
            </a:r>
            <a:r>
              <a:rPr lang="en-US" altLang="zh-CN" sz="1500" dirty="0"/>
              <a:t>Linux</a:t>
            </a:r>
            <a:r>
              <a:rPr lang="zh-CN" altLang="en-US" sz="1500" dirty="0"/>
              <a:t>的壮大是靠全世界热心的志愿者参与的，这么多人在世界各地为</a:t>
            </a:r>
            <a:r>
              <a:rPr lang="en-US" altLang="zh-CN" sz="1500" dirty="0"/>
              <a:t>Linux</a:t>
            </a:r>
            <a:r>
              <a:rPr lang="zh-CN" altLang="en-US" sz="1500" dirty="0"/>
              <a:t>编写代码，那</a:t>
            </a:r>
            <a:r>
              <a:rPr lang="en-US" altLang="zh-CN" sz="1500" dirty="0"/>
              <a:t>Linux</a:t>
            </a:r>
            <a:r>
              <a:rPr lang="zh-CN" altLang="en-US" sz="1500" dirty="0"/>
              <a:t>的代码是如何管理的呢？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事实是，在</a:t>
            </a:r>
            <a:r>
              <a:rPr lang="en-US" altLang="zh-CN" sz="1500" dirty="0"/>
              <a:t>2002</a:t>
            </a:r>
            <a:r>
              <a:rPr lang="zh-CN" altLang="en-US" sz="1500" dirty="0"/>
              <a:t>年以前，世界各地的志愿者把源代码文件通过</a:t>
            </a:r>
            <a:r>
              <a:rPr lang="en-US" altLang="zh-CN" sz="1500" dirty="0"/>
              <a:t>diff</a:t>
            </a:r>
            <a:r>
              <a:rPr lang="zh-CN" altLang="en-US" sz="1500" dirty="0"/>
              <a:t>的方式发给</a:t>
            </a:r>
            <a:r>
              <a:rPr lang="en-US" altLang="zh-CN" sz="1500" dirty="0"/>
              <a:t>Linus</a:t>
            </a:r>
            <a:r>
              <a:rPr lang="zh-CN" altLang="en-US" sz="1500" dirty="0"/>
              <a:t>，然后由</a:t>
            </a:r>
            <a:r>
              <a:rPr lang="en-US" altLang="zh-CN" sz="1500" dirty="0"/>
              <a:t>Linus</a:t>
            </a:r>
            <a:r>
              <a:rPr lang="zh-CN" altLang="en-US" sz="1500" dirty="0"/>
              <a:t>本人通过手工方式合并代码！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你也许会想，为什么</a:t>
            </a:r>
            <a:r>
              <a:rPr lang="en-US" altLang="zh-CN" sz="1500" dirty="0"/>
              <a:t>Linus</a:t>
            </a:r>
            <a:r>
              <a:rPr lang="zh-CN" altLang="en-US" sz="1500" dirty="0"/>
              <a:t>不把</a:t>
            </a:r>
            <a:r>
              <a:rPr lang="en-US" altLang="zh-CN" sz="1500" dirty="0"/>
              <a:t>Linux</a:t>
            </a:r>
            <a:r>
              <a:rPr lang="zh-CN" altLang="en-US" sz="1500" dirty="0"/>
              <a:t>代码放到版本控制系统里呢？不是有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这些免费的版本控制系统吗？因为</a:t>
            </a:r>
            <a:r>
              <a:rPr lang="en-US" altLang="zh-CN" sz="1500" dirty="0"/>
              <a:t>Linus</a:t>
            </a:r>
            <a:r>
              <a:rPr lang="zh-CN" altLang="en-US" sz="1500" dirty="0"/>
              <a:t>坚定地反对</a:t>
            </a:r>
            <a:r>
              <a:rPr lang="en-US" altLang="zh-CN" sz="1500" dirty="0"/>
              <a:t>CVS</a:t>
            </a:r>
            <a:r>
              <a:rPr lang="zh-CN" altLang="en-US" sz="1500" dirty="0"/>
              <a:t>和</a:t>
            </a:r>
            <a:r>
              <a:rPr lang="en-US" altLang="zh-CN" sz="1500" dirty="0"/>
              <a:t>SVN</a:t>
            </a:r>
            <a:r>
              <a:rPr lang="zh-CN" altLang="en-US" sz="1500" dirty="0"/>
              <a:t>，这些集中式的版本控制系统不但速度慢，而且必须联网才能使用。有一些商用的版本控制系统，虽然比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好用，但那是付费的，和</a:t>
            </a:r>
            <a:r>
              <a:rPr lang="en-US" altLang="zh-CN" sz="1500" dirty="0"/>
              <a:t>Linux</a:t>
            </a:r>
            <a:r>
              <a:rPr lang="zh-CN" altLang="en-US" sz="1500" dirty="0"/>
              <a:t>的开源精神不符。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不过，到了</a:t>
            </a:r>
            <a:r>
              <a:rPr lang="en-US" altLang="zh-CN" sz="1500" dirty="0"/>
              <a:t>2002</a:t>
            </a:r>
            <a:r>
              <a:rPr lang="zh-CN" altLang="en-US" sz="1500" dirty="0"/>
              <a:t>年，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系统已经发展了十年了，代码库之大让</a:t>
            </a:r>
            <a:r>
              <a:rPr lang="en-US" altLang="zh-CN" sz="1500" dirty="0"/>
              <a:t>Linus</a:t>
            </a:r>
            <a:r>
              <a:rPr lang="zh-CN" altLang="en-US" sz="1500" dirty="0"/>
              <a:t>很难继续通过手工方式管理了，社区的弟兄们也对这种方式表达了强烈不满，于是</a:t>
            </a:r>
            <a:r>
              <a:rPr lang="en-US" altLang="zh-CN" sz="1500" dirty="0"/>
              <a:t>Linus</a:t>
            </a:r>
            <a:r>
              <a:rPr lang="zh-CN" altLang="en-US" sz="1500" dirty="0"/>
              <a:t>选择了一个商业的版本控制系统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的东家</a:t>
            </a:r>
            <a:r>
              <a:rPr lang="en-US" altLang="zh-CN" sz="1500" dirty="0" err="1"/>
              <a:t>BitMover</a:t>
            </a:r>
            <a:r>
              <a:rPr lang="zh-CN" altLang="en-US" sz="1500" dirty="0"/>
              <a:t>公司出于人道主义精神，授权</a:t>
            </a:r>
            <a:r>
              <a:rPr lang="en-US" altLang="zh-CN" sz="1500" dirty="0"/>
              <a:t>Linux</a:t>
            </a:r>
            <a:r>
              <a:rPr lang="zh-CN" altLang="en-US" sz="1500" dirty="0"/>
              <a:t>社区免费使用这个版本控制系统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 smtClean="0"/>
              <a:t>安定团结的大好局面在</a:t>
            </a:r>
            <a:r>
              <a:rPr lang="en-US" altLang="zh-CN" sz="1500" dirty="0" smtClean="0"/>
              <a:t>2005</a:t>
            </a:r>
            <a:r>
              <a:rPr lang="zh-CN" altLang="en-US" sz="1500" dirty="0" smtClean="0"/>
              <a:t>年就被打破了，原因是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社区牛人聚集，不免沾染了一些梁山好汉的江湖习气。开发</a:t>
            </a:r>
            <a:r>
              <a:rPr lang="en-US" altLang="zh-CN" sz="1500" dirty="0" smtClean="0"/>
              <a:t>Samba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Andrew</a:t>
            </a:r>
            <a:r>
              <a:rPr lang="zh-CN" altLang="en-US" sz="1500" dirty="0" smtClean="0"/>
              <a:t>试图破解</a:t>
            </a:r>
            <a:r>
              <a:rPr lang="en-US" altLang="zh-CN" sz="1500" dirty="0" err="1" smtClean="0"/>
              <a:t>BitKeeper</a:t>
            </a:r>
            <a:r>
              <a:rPr lang="zh-CN" altLang="en-US" sz="1500" dirty="0" smtClean="0"/>
              <a:t>的协议（这么干的其实也不只他一个），被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公司发现了（监控工作做得不错！），于是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公司怒了，要收回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社区的免费使用权。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可以向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公司道个歉，保证以后严格管教弟兄们，嗯，这是不可能的。实际情况是这样的：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花了两周时间自己用</a:t>
            </a:r>
            <a:r>
              <a:rPr lang="en-US" altLang="zh-CN" sz="1500" dirty="0" smtClean="0"/>
              <a:t>C</a:t>
            </a:r>
            <a:r>
              <a:rPr lang="zh-CN" altLang="en-US" sz="1500" dirty="0" smtClean="0"/>
              <a:t>写了一个分布式版本控制系统，这就是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！一个月之内，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系统的源码已经由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管理了！牛是怎么定义的呢？大家可以体会一下。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迅速成为最流行的分布式版本控制系统，尤其是</a:t>
            </a:r>
            <a:r>
              <a:rPr lang="en-US" altLang="zh-CN" sz="1500" dirty="0" smtClean="0"/>
              <a:t>2008</a:t>
            </a:r>
            <a:r>
              <a:rPr lang="zh-CN" altLang="en-US" sz="1500" dirty="0" smtClean="0"/>
              <a:t>年，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网站上线了，它为开源项目免费提供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存储，无数开源项目开始迁移至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，包括</a:t>
            </a:r>
            <a:r>
              <a:rPr lang="en-US" altLang="zh-CN" sz="1500" dirty="0" smtClean="0"/>
              <a:t>jQuery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PHP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Ruby</a:t>
            </a:r>
            <a:r>
              <a:rPr lang="zh-CN" altLang="en-US" sz="1500" dirty="0" smtClean="0"/>
              <a:t>等等。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 smtClean="0"/>
              <a:t>历史就是这么偶然，如果不是当年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公司威胁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社区，可能现在我们就没有免费而超级好用的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了。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1047137"/>
          </a:xfrm>
        </p:spPr>
        <p:txBody>
          <a:bodyPr>
            <a:noAutofit/>
          </a:bodyPr>
          <a:lstStyle/>
          <a:p>
            <a:pPr algn="l"/>
            <a:r>
              <a:rPr lang="en-US" altLang="zh-CN" sz="1500" dirty="0"/>
              <a:t>Linus</a:t>
            </a:r>
            <a:r>
              <a:rPr lang="zh-CN" altLang="en-US" sz="1500" dirty="0"/>
              <a:t>一直痛恨的</a:t>
            </a:r>
            <a:r>
              <a:rPr lang="en-US" altLang="zh-CN" sz="1500" dirty="0"/>
              <a:t>CVS</a:t>
            </a:r>
            <a:r>
              <a:rPr lang="zh-CN" altLang="en-US" sz="1500" dirty="0"/>
              <a:t>及</a:t>
            </a:r>
            <a:r>
              <a:rPr lang="en-US" altLang="zh-CN" sz="1500" dirty="0"/>
              <a:t>SVN</a:t>
            </a:r>
            <a:r>
              <a:rPr lang="zh-CN" altLang="en-US" sz="1500" dirty="0"/>
              <a:t>都是集中式的版本控制系统，而</a:t>
            </a:r>
            <a:r>
              <a:rPr lang="en-US" altLang="zh-CN" sz="1500" dirty="0" err="1"/>
              <a:t>Git</a:t>
            </a:r>
            <a:r>
              <a:rPr lang="zh-CN" altLang="en-US" sz="1500" dirty="0"/>
              <a:t>是分布式版本控制系统，集中式和分布式版本控制系统有什么区别呢？</a:t>
            </a:r>
          </a:p>
          <a:p>
            <a:pPr algn="l"/>
            <a:r>
              <a:rPr lang="zh-CN" altLang="en-US" sz="1500" dirty="0"/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88" y="2461547"/>
            <a:ext cx="53594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600" dirty="0"/>
              <a:t>10M</a:t>
            </a:r>
            <a:r>
              <a:rPr lang="zh-CN" altLang="en-US" sz="1600" dirty="0"/>
              <a:t>的文件就需要</a:t>
            </a:r>
            <a:r>
              <a:rPr lang="en-US" altLang="zh-CN" sz="1600" dirty="0"/>
              <a:t>5</a:t>
            </a:r>
            <a:r>
              <a:rPr lang="zh-CN" altLang="en-US" sz="1600" dirty="0"/>
              <a:t>分钟，这还不得把人给憋死啊。</a:t>
            </a:r>
          </a:p>
          <a:p>
            <a:pPr algn="l"/>
            <a:r>
              <a:rPr lang="zh-CN" altLang="en-US" sz="1600" dirty="0"/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，你的同事也在他的电脑上改了文件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，这时，你们俩之间只需把各自的修改推送给对方，就可以互相看到对方的修改了。</a:t>
            </a:r>
          </a:p>
          <a:p>
            <a:pPr algn="l"/>
            <a:r>
              <a:rPr lang="zh-CN" altLang="en-US" sz="1600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pPr algn="l"/>
            <a:r>
              <a:rPr lang="zh-CN" altLang="en-US" sz="1600" dirty="0"/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03" y="4439264"/>
            <a:ext cx="2162942" cy="18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0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当然，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的优势不单是不必联网这么简单，后面我们还会看到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极其强大的分支管理，把</a:t>
            </a:r>
            <a:r>
              <a:rPr lang="en-US" altLang="zh-CN" sz="1600" dirty="0"/>
              <a:t>SVN</a:t>
            </a:r>
            <a:r>
              <a:rPr lang="zh-CN" altLang="en-US" sz="1600" dirty="0"/>
              <a:t>等远远抛在了后面。</a:t>
            </a:r>
          </a:p>
          <a:p>
            <a:pPr algn="l"/>
            <a:r>
              <a:rPr lang="en-US" altLang="zh-CN" sz="1600" dirty="0"/>
              <a:t>CVS</a:t>
            </a:r>
            <a:r>
              <a:rPr lang="zh-CN" altLang="en-US" sz="1600" dirty="0"/>
              <a:t>作为最早的开源而且免费的集中式版本控制系统，直到现在还有不少人在用。由于</a:t>
            </a:r>
            <a:r>
              <a:rPr lang="en-US" altLang="zh-CN" sz="1600" dirty="0"/>
              <a:t>CVS</a:t>
            </a:r>
            <a:r>
              <a:rPr lang="zh-CN" altLang="en-US" sz="1600" dirty="0"/>
              <a:t>自身设计的问题，会造成提交文件不完整，版本库莫名其妙损坏的情况。同样是开源而且免费的</a:t>
            </a:r>
            <a:r>
              <a:rPr lang="en-US" altLang="zh-CN" sz="1600" dirty="0"/>
              <a:t>SVN</a:t>
            </a:r>
            <a:r>
              <a:rPr lang="zh-CN" altLang="en-US" sz="1600" dirty="0"/>
              <a:t>修正了</a:t>
            </a:r>
            <a:r>
              <a:rPr lang="en-US" altLang="zh-CN" sz="1600" dirty="0"/>
              <a:t>CVS</a:t>
            </a:r>
            <a:r>
              <a:rPr lang="zh-CN" altLang="en-US" sz="1600" dirty="0"/>
              <a:t>的一些稳定性问题，是目前用得最多的集中式版本库控制系统。</a:t>
            </a:r>
          </a:p>
          <a:p>
            <a:pPr algn="l"/>
            <a:r>
              <a:rPr lang="zh-CN" altLang="en-US" sz="1600" dirty="0"/>
              <a:t>除了免费的外，还有收费的集中式版本控制系统，比如</a:t>
            </a:r>
            <a:r>
              <a:rPr lang="en-US" altLang="zh-CN" sz="1600" dirty="0"/>
              <a:t>IBM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（以前是</a:t>
            </a:r>
            <a:r>
              <a:rPr lang="en-US" altLang="zh-CN" sz="1600" dirty="0"/>
              <a:t>Rational</a:t>
            </a:r>
            <a:r>
              <a:rPr lang="zh-CN" altLang="en-US" sz="1600" dirty="0"/>
              <a:t>公司的，被</a:t>
            </a:r>
            <a:r>
              <a:rPr lang="en-US" altLang="zh-CN" sz="1600" dirty="0"/>
              <a:t>IBM</a:t>
            </a:r>
            <a:r>
              <a:rPr lang="zh-CN" altLang="en-US" sz="1600" dirty="0"/>
              <a:t>收购了），特点是安装比</a:t>
            </a:r>
            <a:r>
              <a:rPr lang="en-US" altLang="zh-CN" sz="1600" dirty="0"/>
              <a:t>Windows</a:t>
            </a:r>
            <a:r>
              <a:rPr lang="zh-CN" altLang="en-US" sz="1600" dirty="0"/>
              <a:t>还大，运行比蜗牛还慢，能用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的一般是世界</a:t>
            </a:r>
            <a:r>
              <a:rPr lang="en-US" altLang="zh-CN" sz="1600" dirty="0"/>
              <a:t>500</a:t>
            </a:r>
            <a:r>
              <a:rPr lang="zh-CN" altLang="en-US" sz="1600" dirty="0"/>
              <a:t>强，他们有个共同的特点是财大气粗，或者人傻钱多。</a:t>
            </a:r>
          </a:p>
          <a:p>
            <a:pPr algn="l"/>
            <a:r>
              <a:rPr lang="zh-CN" altLang="en-US" sz="1600" dirty="0"/>
              <a:t>微软自己也有一个集中式版本控制系统叫</a:t>
            </a:r>
            <a:r>
              <a:rPr lang="en-US" altLang="zh-CN" sz="1600" dirty="0"/>
              <a:t>VSS</a:t>
            </a:r>
            <a:r>
              <a:rPr lang="zh-CN" altLang="en-US" sz="1600" dirty="0"/>
              <a:t>，集成在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中。由于其反人类的设计，连微软自己都不好意思用了。</a:t>
            </a:r>
          </a:p>
          <a:p>
            <a:pPr algn="l"/>
            <a:r>
              <a:rPr lang="zh-CN" altLang="en-US" sz="1600" dirty="0"/>
              <a:t>分布式版本控制系统除了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以及促使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诞生的</a:t>
            </a:r>
            <a:r>
              <a:rPr lang="en-US" altLang="zh-CN" sz="1600" dirty="0" err="1"/>
              <a:t>BitKeeper</a:t>
            </a:r>
            <a:r>
              <a:rPr lang="zh-CN" altLang="en-US" sz="1600" dirty="0"/>
              <a:t>外，还有类似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Mercurial</a:t>
            </a:r>
            <a:r>
              <a:rPr lang="zh-CN" altLang="en-US" sz="1600" dirty="0"/>
              <a:t>和</a:t>
            </a:r>
            <a:r>
              <a:rPr lang="en-US" altLang="zh-CN" sz="1600" dirty="0"/>
              <a:t>Bazaar</a:t>
            </a:r>
            <a:r>
              <a:rPr lang="zh-CN" altLang="en-US" sz="1600" dirty="0"/>
              <a:t>等。这些分布式版本控制系统各有特点，但最快、最简单也最流行的依然是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1704</Words>
  <Application>Microsoft Macintosh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宋体</vt:lpstr>
      <vt:lpstr>Arial</vt:lpstr>
      <vt:lpstr>Office 主题</vt:lpstr>
      <vt:lpstr>GIT详解</vt:lpstr>
      <vt:lpstr>PowerPoint 演示文稿</vt:lpstr>
      <vt:lpstr>GIT简介</vt:lpstr>
      <vt:lpstr>GIT简介</vt:lpstr>
      <vt:lpstr>GIT简介--git的诞生</vt:lpstr>
      <vt:lpstr>GIT简介--git的诞生</vt:lpstr>
      <vt:lpstr>GIT简介--集中式vs分布式</vt:lpstr>
      <vt:lpstr>GIT简介--集中式vs分布式</vt:lpstr>
      <vt:lpstr>GIT简介--集中式vs分布式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Microsoft Office 用户</cp:lastModifiedBy>
  <cp:revision>60</cp:revision>
  <dcterms:created xsi:type="dcterms:W3CDTF">2016-03-09T12:24:55Z</dcterms:created>
  <dcterms:modified xsi:type="dcterms:W3CDTF">2016-03-09T13:15:55Z</dcterms:modified>
</cp:coreProperties>
</file>