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6"/>
    <p:restoredTop sz="82051"/>
  </p:normalViewPr>
  <p:slideViewPr>
    <p:cSldViewPr snapToGrid="0" snapToObjects="1">
      <p:cViewPr varScale="1">
        <p:scale>
          <a:sx n="87" d="100"/>
          <a:sy n="87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rew.sh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sysgit.github.io/" TargetMode="Externa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2016年3月9日星期三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--Linux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70792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</a:p>
          <a:p>
            <a:pPr algn="l"/>
            <a:r>
              <a:rPr lang="en-US" altLang="zh-CN" sz="1600" dirty="0" smtClean="0"/>
              <a:t>The program '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' is currently not installed. You can install it by typing: </a:t>
            </a:r>
            <a:r>
              <a:rPr lang="en-US" altLang="zh-CN" sz="1600" dirty="0" err="1" smtClean="0"/>
              <a:t>su</a:t>
            </a:r>
            <a:r>
              <a:rPr lang="en-US" altLang="zh-CN" sz="1600" b="1" dirty="0" err="1"/>
              <a:t>do</a:t>
            </a:r>
            <a:r>
              <a:rPr lang="en-US" altLang="zh-CN" sz="1600" dirty="0" smtClean="0"/>
              <a:t> apt-</a:t>
            </a:r>
            <a:r>
              <a:rPr lang="en-US" altLang="zh-CN" sz="1600" b="1" dirty="0"/>
              <a:t>get</a:t>
            </a:r>
            <a:r>
              <a:rPr lang="en-US" altLang="zh-CN" sz="1600" dirty="0" smtClean="0"/>
              <a:t> install </a:t>
            </a:r>
            <a:r>
              <a:rPr lang="en-US" altLang="zh-CN" sz="1600" dirty="0" err="1" smtClean="0"/>
              <a:t>git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--OSX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228600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一是安装</a:t>
            </a:r>
            <a:r>
              <a:rPr lang="en-US" altLang="zh-CN" sz="1600" dirty="0"/>
              <a:t>homebrew</a:t>
            </a:r>
            <a:r>
              <a:rPr lang="zh-CN" altLang="en-US" sz="1600" dirty="0"/>
              <a:t>，然后通过</a:t>
            </a:r>
            <a:r>
              <a:rPr lang="en-US" altLang="zh-CN" sz="1600" dirty="0"/>
              <a:t>homebrew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，具体方法请参考</a:t>
            </a:r>
            <a:r>
              <a:rPr lang="en-US" altLang="zh-CN" sz="1600" dirty="0"/>
              <a:t>homebrew</a:t>
            </a:r>
            <a:r>
              <a:rPr lang="zh-CN" altLang="en-US" sz="1600" dirty="0"/>
              <a:t>的文档：</a:t>
            </a:r>
            <a:r>
              <a:rPr lang="en-US" altLang="zh-CN" sz="1600" dirty="0">
                <a:hlinkClick r:id="rId2"/>
              </a:rPr>
              <a:t>http://brew.sh/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第二种方法更简单，也是推荐的方法，就是直接从</a:t>
            </a:r>
            <a:r>
              <a:rPr lang="en-US" altLang="zh-CN" sz="1600" dirty="0" err="1"/>
              <a:t>AppStore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集成了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，不过默认没有安装，你需要运行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，选择菜单“</a:t>
            </a:r>
            <a:r>
              <a:rPr lang="en-US" altLang="zh-CN" sz="1600" dirty="0" err="1"/>
              <a:t>Xcode</a:t>
            </a:r>
            <a:r>
              <a:rPr lang="en-US" altLang="zh-CN" sz="1600" dirty="0"/>
              <a:t>”-&gt;“Preferences”</a:t>
            </a:r>
            <a:r>
              <a:rPr lang="zh-CN" altLang="en-US" sz="1600" dirty="0"/>
              <a:t>，在弹出窗口中找到“</a:t>
            </a:r>
            <a:r>
              <a:rPr lang="en-US" altLang="zh-CN" sz="1600" dirty="0"/>
              <a:t>Downloads”</a:t>
            </a:r>
            <a:r>
              <a:rPr lang="zh-CN" altLang="en-US" sz="1600" dirty="0"/>
              <a:t>，选择“</a:t>
            </a:r>
            <a:r>
              <a:rPr lang="en-US" altLang="zh-CN" sz="1600" dirty="0"/>
              <a:t>Command Line Tools”</a:t>
            </a:r>
            <a:r>
              <a:rPr lang="zh-CN" altLang="en-US" sz="1600" dirty="0"/>
              <a:t>，点“</a:t>
            </a:r>
            <a:r>
              <a:rPr lang="en-US" altLang="zh-CN" sz="1600" dirty="0"/>
              <a:t>Install”</a:t>
            </a:r>
            <a:r>
              <a:rPr lang="zh-CN" altLang="en-US" sz="1600" dirty="0"/>
              <a:t>就可以完成安装了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51" y="2288048"/>
            <a:ext cx="5664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--Windows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53383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/>
              <a:t>Windows</a:t>
            </a:r>
            <a:r>
              <a:rPr lang="zh-CN" altLang="en-US" sz="1600" dirty="0"/>
              <a:t>下要使用很多</a:t>
            </a:r>
            <a:r>
              <a:rPr lang="en-US" altLang="zh-CN" sz="1600" dirty="0"/>
              <a:t>Linux/Unix</a:t>
            </a:r>
            <a:r>
              <a:rPr lang="zh-CN" altLang="en-US" sz="1600" dirty="0"/>
              <a:t>的工具时，需要</a:t>
            </a:r>
            <a:r>
              <a:rPr lang="en-US" altLang="zh-CN" sz="1600" dirty="0"/>
              <a:t>Cygwin</a:t>
            </a:r>
            <a:r>
              <a:rPr lang="zh-CN" altLang="en-US" sz="1600" dirty="0"/>
              <a:t>这样的模拟环境，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也一样。</a:t>
            </a:r>
            <a:r>
              <a:rPr lang="en-US" altLang="zh-CN" sz="1600" dirty="0"/>
              <a:t>Cygwin</a:t>
            </a:r>
            <a:r>
              <a:rPr lang="zh-CN" altLang="en-US" sz="1600" dirty="0"/>
              <a:t>的安装和配置都比较复杂，就不建议你折腾了。不过，有高人已经把模拟环境和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都打包好了，名叫</a:t>
            </a:r>
            <a:r>
              <a:rPr lang="en-US" altLang="zh-CN" sz="1600" dirty="0" err="1"/>
              <a:t>msysgit</a:t>
            </a:r>
            <a:r>
              <a:rPr lang="zh-CN" altLang="en-US" sz="1600" dirty="0"/>
              <a:t>，只需要下载一个单独的</a:t>
            </a:r>
            <a:r>
              <a:rPr lang="en-US" altLang="zh-CN" sz="1600" dirty="0"/>
              <a:t>exe</a:t>
            </a:r>
            <a:r>
              <a:rPr lang="zh-CN" altLang="en-US" sz="1600" dirty="0"/>
              <a:t>安装程序，其他什么也不用装，绝对好用。</a:t>
            </a:r>
          </a:p>
          <a:p>
            <a:pPr algn="l"/>
            <a:r>
              <a:rPr lang="en-US" altLang="zh-CN" sz="1600" dirty="0" err="1"/>
              <a:t>msysgit</a:t>
            </a:r>
            <a:r>
              <a:rPr lang="zh-CN" altLang="en-US" sz="1600" dirty="0"/>
              <a:t>是</a:t>
            </a:r>
            <a:r>
              <a:rPr lang="en-US" altLang="zh-CN" sz="1600" dirty="0"/>
              <a:t>Windows</a:t>
            </a:r>
            <a:r>
              <a:rPr lang="zh-CN" altLang="en-US" sz="1600" dirty="0"/>
              <a:t>版的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，从</a:t>
            </a:r>
            <a:r>
              <a:rPr lang="en-US" altLang="zh-CN" sz="1600" dirty="0">
                <a:hlinkClick r:id="rId2"/>
              </a:rPr>
              <a:t>http://msysgit.github.io/</a:t>
            </a:r>
            <a:r>
              <a:rPr lang="zh-CN" altLang="en-US" sz="1600" dirty="0"/>
              <a:t>下载，然后按默认选项安装即可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安装完成后，在开始菜单里找到“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”-&gt;“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Bash”</a:t>
            </a:r>
            <a:r>
              <a:rPr lang="zh-CN" altLang="en-US" sz="1600" dirty="0"/>
              <a:t>，蹦出一个类似命令行窗口的东西，就说明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安装成功！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2" y="3097161"/>
            <a:ext cx="5613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全局配置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405580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安装完成后，还需要最后一步设置，在命令行输入：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user.name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"Your Name"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user.email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email@example.com</a:t>
            </a:r>
            <a:r>
              <a:rPr lang="en-US" altLang="zh-CN" sz="1600" dirty="0"/>
              <a:t>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是分布式版本控制系统，所以，每个机器都必须自报家门：你的名字和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地址。你也许会担心，如果有人故意冒充别人怎么办？这个不必担心，首先我们相信大家都是善良无知的群众，其次，真的有冒充的也是有办法可查的。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注意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config</a:t>
            </a:r>
            <a:r>
              <a:rPr lang="zh-CN" altLang="en-US" sz="1600" dirty="0"/>
              <a:t>命令的</a:t>
            </a:r>
            <a:r>
              <a:rPr lang="en-US" altLang="zh-CN" sz="1600" dirty="0"/>
              <a:t>--global</a:t>
            </a:r>
            <a:r>
              <a:rPr lang="zh-CN" altLang="en-US" sz="1600" dirty="0"/>
              <a:t>参数，用了这个参数，表示你这台机器上所有的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仓库都会使用这个配置，当然也可以对某个仓库指定不同的用户名和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3548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什么是版本库呢？版本库又名仓库，英文名</a:t>
            </a:r>
            <a:r>
              <a:rPr lang="en-US" altLang="zh-CN" sz="1600" b="1" dirty="0"/>
              <a:t>repository</a:t>
            </a:r>
            <a:r>
              <a:rPr lang="zh-CN" altLang="en-US" sz="1600" dirty="0"/>
              <a:t>，你可以简单理解成一个目录，这个目录里面的所有文件都可以被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管理起来，每个文件的修改、删除，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都能跟踪，以便任何时刻都可以追踪历史，或者在将来某个时刻可以“还原”。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所以，创建一个版本库非常简单，首先，选择一个合适的地方，创建一个空目录：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0" y="2711654"/>
            <a:ext cx="2971800" cy="1346200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09716" y="4184445"/>
            <a:ext cx="11336593" cy="1354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pwd</a:t>
            </a:r>
            <a:r>
              <a:rPr lang="zh-CN" altLang="en-US" sz="1600" dirty="0"/>
              <a:t>命令用于显示当前目录</a:t>
            </a:r>
            <a:r>
              <a:rPr lang="zh-CN" altLang="en-US" sz="1600" dirty="0" smtClean="0"/>
              <a:t>。</a:t>
            </a:r>
            <a:r>
              <a:rPr lang="zh-CN" altLang="en-US" sz="1600" dirty="0" smtClean="0"/>
              <a:t>现在</a:t>
            </a:r>
            <a:r>
              <a:rPr lang="zh-CN" altLang="en-US" sz="1600" dirty="0" smtClean="0"/>
              <a:t>这个</a:t>
            </a:r>
            <a:r>
              <a:rPr lang="zh-CN" altLang="en-US" sz="1600" dirty="0"/>
              <a:t>仓库</a:t>
            </a:r>
            <a:r>
              <a:rPr lang="zh-CN" altLang="en-US" sz="1600" dirty="0" smtClean="0"/>
              <a:t>位于</a:t>
            </a:r>
            <a:r>
              <a:rPr lang="en-US" altLang="zh-CN" sz="1600" dirty="0" smtClean="0"/>
              <a:t>/Users/</a:t>
            </a:r>
            <a:r>
              <a:rPr lang="en-US" altLang="zh-CN" sz="1600" dirty="0" err="1" smtClean="0"/>
              <a:t>noprom</a:t>
            </a:r>
            <a:r>
              <a:rPr lang="en-US" altLang="zh-CN" sz="1600" dirty="0" smtClean="0"/>
              <a:t>/Desktop/</a:t>
            </a:r>
            <a:r>
              <a:rPr lang="en-US" altLang="zh-CN" sz="1600" dirty="0" err="1" smtClean="0"/>
              <a:t>learngit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如果</a:t>
            </a:r>
            <a:r>
              <a:rPr lang="zh-CN" altLang="en-US" sz="1600" dirty="0"/>
              <a:t>你使用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系统，为了避免遇到各种莫名其妙的问题，请确保目录名（包括父目录）不包含中文。</a:t>
            </a:r>
          </a:p>
          <a:p>
            <a:pPr algn="l"/>
            <a:r>
              <a:rPr lang="zh-CN" altLang="en-US" sz="1600" dirty="0"/>
              <a:t>第二步，通过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init</a:t>
            </a:r>
            <a:r>
              <a:rPr lang="zh-CN" altLang="en-US" sz="1600" dirty="0"/>
              <a:t>命令把这个目录变成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可以管理的仓库：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" y="5316792"/>
            <a:ext cx="6553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69606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瞬间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就把仓库建好了，而且告诉你是一个空的仓库（</a:t>
            </a:r>
            <a:r>
              <a:rPr lang="en-US" altLang="zh-CN" sz="1600" dirty="0"/>
              <a:t>empty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repository</a:t>
            </a:r>
            <a:r>
              <a:rPr lang="zh-CN" altLang="en-US" sz="1600" dirty="0"/>
              <a:t>），细心的读者可以发现当前目录下多了一个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的目录，这个目录是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来跟踪管理版本库的，没事千万不要手动修改这个目录里面的文件，不然改乱了，就把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仓库给破坏了。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如果你没有看到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目录，那是因为这个目录默认是隐藏的，用</a:t>
            </a:r>
            <a:r>
              <a:rPr lang="en-US" altLang="zh-CN" sz="1600" dirty="0" err="1"/>
              <a:t>ls</a:t>
            </a:r>
            <a:r>
              <a:rPr lang="en-US" altLang="zh-CN" sz="1600" dirty="0"/>
              <a:t> -ah</a:t>
            </a:r>
            <a:r>
              <a:rPr lang="zh-CN" altLang="en-US" sz="1600" dirty="0"/>
              <a:t>命令就可以看见。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3259393"/>
            <a:ext cx="4622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2"/>
            <a:ext cx="11336593" cy="95864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现在我们编写一个</a:t>
            </a:r>
            <a:r>
              <a:rPr lang="en-US" altLang="zh-CN" sz="1600" dirty="0" err="1" smtClean="0"/>
              <a:t>readme.txt</a:t>
            </a:r>
            <a:r>
              <a:rPr lang="zh-CN" altLang="en-US" sz="1600" dirty="0"/>
              <a:t>文件，内容如下</a:t>
            </a:r>
            <a:r>
              <a:rPr lang="zh-CN" altLang="en-US" sz="1600" dirty="0" smtClean="0"/>
              <a:t>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8" y="2521975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7" y="1314245"/>
            <a:ext cx="7175500" cy="248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7" y="3967316"/>
            <a:ext cx="4991100" cy="99060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76865" y="5284018"/>
            <a:ext cx="11336593" cy="119052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简单解释一下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命令，</a:t>
            </a:r>
            <a:r>
              <a:rPr lang="en-US" altLang="zh-CN" sz="1600" dirty="0" smtClean="0"/>
              <a:t>-m</a:t>
            </a:r>
            <a:r>
              <a:rPr lang="zh-CN" altLang="en-US" sz="1600" dirty="0"/>
              <a:t>后面输入的是本次提交的说明，可以输入任意内容，当然最好是有意义的，这样你就能从历史记录里方便地找到改动记录。</a:t>
            </a:r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17873" y="3224981"/>
            <a:ext cx="11336593" cy="889820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顾名思义就是查看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，显示的格式正是</a:t>
            </a:r>
            <a:r>
              <a:rPr lang="en-US" altLang="zh-CN" sz="1600" dirty="0"/>
              <a:t>Unix</a:t>
            </a:r>
            <a:r>
              <a:rPr lang="zh-CN" altLang="en-US" sz="1600" dirty="0"/>
              <a:t>通用的</a:t>
            </a:r>
            <a:r>
              <a:rPr lang="en-US" altLang="zh-CN" sz="1600" dirty="0"/>
              <a:t>diff</a:t>
            </a:r>
            <a:r>
              <a:rPr lang="zh-CN" altLang="en-US" sz="1600" dirty="0"/>
              <a:t>格式，可以从上面的命令输出看到，我们在第一行添加了一个“</a:t>
            </a:r>
            <a:r>
              <a:rPr lang="en-US" altLang="zh-CN" sz="1600" dirty="0"/>
              <a:t>distributed”</a:t>
            </a:r>
            <a:r>
              <a:rPr lang="zh-CN" altLang="en-US" sz="1600" dirty="0"/>
              <a:t>单词。</a:t>
            </a:r>
          </a:p>
          <a:p>
            <a:pPr algn="l"/>
            <a:r>
              <a:rPr lang="zh-CN" altLang="en-US" sz="1600" dirty="0"/>
              <a:t>知道了对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作了什么修改后，再把它提交到仓库就放心多了，提交修改和提交新文件是一样的两步，第一步是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150374"/>
            <a:ext cx="640080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4218653"/>
            <a:ext cx="4762500" cy="190500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417873" y="4513005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同样没有任何输出。在执行第二步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之前，我们再运行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看看当前仓库的状态：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61" y="4929646"/>
            <a:ext cx="4813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27703" y="2056579"/>
            <a:ext cx="11336593" cy="2884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提交后，我们再用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命令看看仓库的当前状态：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3251200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Git</a:t>
            </a:r>
            <a:r>
              <a:rPr lang="zh-CN" altLang="en-US" sz="1600" dirty="0"/>
              <a:t>告诉我们当前没有需要提交的修改，而且，工作目录是干净（</a:t>
            </a:r>
            <a:r>
              <a:rPr lang="en-US" altLang="zh-CN" sz="1600" dirty="0"/>
              <a:t>working directory clean</a:t>
            </a:r>
            <a:r>
              <a:rPr lang="zh-CN" altLang="en-US" sz="1600" dirty="0"/>
              <a:t>）的。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205678"/>
            <a:ext cx="5359400" cy="68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2436351"/>
            <a:ext cx="4559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27703" y="2056579"/>
            <a:ext cx="11336593" cy="2884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提交后，我们再用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命令看看仓库的当前状态：</a:t>
            </a:r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是什么</a:t>
            </a:r>
            <a:r>
              <a:rPr lang="zh-CN" altLang="en-US" sz="1500" dirty="0" smtClean="0"/>
              <a:t>？</a:t>
            </a:r>
            <a:endParaRPr lang="en-US" altLang="zh-CN" sz="1500" dirty="0" smtClean="0"/>
          </a:p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是目前世界上最先进的分布式版本控制系统（没有之一）。</a:t>
            </a:r>
          </a:p>
          <a:p>
            <a:pPr algn="l">
              <a:lnSpc>
                <a:spcPct val="160000"/>
              </a:lnSpc>
            </a:pPr>
            <a:r>
              <a:rPr lang="en-US" altLang="zh-CN" sz="1500" dirty="0" err="1"/>
              <a:t>Git</a:t>
            </a:r>
            <a:r>
              <a:rPr lang="zh-CN" altLang="en-US" sz="1500" dirty="0"/>
              <a:t>有什么特点？简单来说就是：高端大气上档次！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那什么是版本控制系统？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如果你用</a:t>
            </a:r>
            <a:r>
              <a:rPr lang="en-US" altLang="zh-CN" sz="1500" dirty="0"/>
              <a:t>Microsoft Word</a:t>
            </a:r>
            <a:r>
              <a:rPr lang="zh-CN" altLang="en-US" sz="1500" dirty="0"/>
              <a:t>写过长篇大论，那你一定有这样的经历：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想删除一个段落，又怕将来想恢复找不回来怎么办？有办法，先把当前文件“另存为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文件，再接着改，改到一定程度，再“另存为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一个新文件，这样一直改下去，最后你的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文档变成了</a:t>
            </a:r>
            <a:r>
              <a:rPr lang="zh-CN" altLang="en-US" sz="1500" dirty="0" smtClean="0"/>
              <a:t>这样</a:t>
            </a:r>
            <a:endParaRPr lang="zh-CN" altLang="en-US" sz="1500" dirty="0"/>
          </a:p>
          <a:p>
            <a:pPr algn="l">
              <a:lnSpc>
                <a:spcPct val="160000"/>
              </a:lnSpc>
            </a:pPr>
            <a:r>
              <a:rPr lang="zh-CN" altLang="en-US" sz="1500" dirty="0" smtClean="0"/>
              <a:t/>
            </a:r>
            <a:br>
              <a:rPr lang="zh-CN" altLang="en-US" sz="1500" dirty="0" smtClean="0"/>
            </a:br>
            <a:endParaRPr kumimoji="1"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579" y="632132"/>
            <a:ext cx="5092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zh-CN" altLang="en-US" dirty="0"/>
              <a:t>过了一周，你想找回被删除的文字，但是已经记不清删除前保存在哪个文件里了，只好一个一个文件去找，真麻烦。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看着一堆乱七八糟的文件，想保留最新的一个，然后把其他的删掉，又怕哪天会用上，还不敢删，真郁闷。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更要命的是，有些部分需要你的财务同事帮助填写，于是你把文件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盘里给她（也可能通过</a:t>
            </a:r>
            <a:r>
              <a:rPr lang="en-US" altLang="zh-CN" dirty="0"/>
              <a:t>Email</a:t>
            </a:r>
            <a:r>
              <a:rPr lang="zh-CN" altLang="en-US" dirty="0"/>
              <a:t>发送一份给她），然后，你继续修改</a:t>
            </a:r>
            <a:r>
              <a:rPr lang="en-US" altLang="zh-CN" dirty="0"/>
              <a:t>Word</a:t>
            </a:r>
            <a:r>
              <a:rPr lang="zh-CN" altLang="en-US" dirty="0"/>
              <a:t>文件。一天后，同事再把</a:t>
            </a:r>
            <a:r>
              <a:rPr lang="en-US" altLang="zh-CN" dirty="0"/>
              <a:t>Word</a:t>
            </a:r>
            <a:r>
              <a:rPr lang="zh-CN" altLang="en-US" dirty="0"/>
              <a:t>文件传给你，此时，你必须想想，发给她之后到你收到她的文件期间，你作了哪些改动，得把你的改动和她的部分合并，真困难。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这个软件用起来就应该像这个样子，能记录每次文件的改动：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4763730"/>
            <a:ext cx="3962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500" dirty="0"/>
              <a:t>很多人都知道，</a:t>
            </a:r>
            <a:r>
              <a:rPr lang="en-US" altLang="zh-CN" sz="1500" dirty="0"/>
              <a:t>Linus</a:t>
            </a:r>
            <a:r>
              <a:rPr lang="zh-CN" altLang="en-US" sz="1500" dirty="0"/>
              <a:t>在</a:t>
            </a:r>
            <a:r>
              <a:rPr lang="en-US" altLang="zh-CN" sz="1500" dirty="0"/>
              <a:t>1991</a:t>
            </a:r>
            <a:r>
              <a:rPr lang="zh-CN" altLang="en-US" sz="1500" dirty="0"/>
              <a:t>年创建了开源的</a:t>
            </a:r>
            <a:r>
              <a:rPr lang="en-US" altLang="zh-CN" sz="1500" dirty="0"/>
              <a:t>Linux</a:t>
            </a:r>
            <a:r>
              <a:rPr lang="zh-CN" altLang="en-US" sz="1500" dirty="0"/>
              <a:t>，从此，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系统不断发展，已经成为最大的服务器系统软件了。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虽然创建了</a:t>
            </a:r>
            <a:r>
              <a:rPr lang="en-US" altLang="zh-CN" sz="1500" dirty="0"/>
              <a:t>Linux</a:t>
            </a:r>
            <a:r>
              <a:rPr lang="zh-CN" altLang="en-US" sz="1500" dirty="0"/>
              <a:t>，但</a:t>
            </a:r>
            <a:r>
              <a:rPr lang="en-US" altLang="zh-CN" sz="1500" dirty="0"/>
              <a:t>Linux</a:t>
            </a:r>
            <a:r>
              <a:rPr lang="zh-CN" altLang="en-US" sz="1500" dirty="0"/>
              <a:t>的壮大是靠全世界热心的志愿者参与的，这么多人在世界各地为</a:t>
            </a:r>
            <a:r>
              <a:rPr lang="en-US" altLang="zh-CN" sz="1500" dirty="0"/>
              <a:t>Linux</a:t>
            </a:r>
            <a:r>
              <a:rPr lang="zh-CN" altLang="en-US" sz="1500" dirty="0"/>
              <a:t>编写代码，那</a:t>
            </a:r>
            <a:r>
              <a:rPr lang="en-US" altLang="zh-CN" sz="1500" dirty="0"/>
              <a:t>Linux</a:t>
            </a:r>
            <a:r>
              <a:rPr lang="zh-CN" altLang="en-US" sz="1500" dirty="0"/>
              <a:t>的代码是如何管理的呢？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事实是，在</a:t>
            </a:r>
            <a:r>
              <a:rPr lang="en-US" altLang="zh-CN" sz="1500" dirty="0"/>
              <a:t>2002</a:t>
            </a:r>
            <a:r>
              <a:rPr lang="zh-CN" altLang="en-US" sz="1500" dirty="0"/>
              <a:t>年以前，世界各地的志愿者把源代码文件通过</a:t>
            </a:r>
            <a:r>
              <a:rPr lang="en-US" altLang="zh-CN" sz="1500" dirty="0"/>
              <a:t>diff</a:t>
            </a:r>
            <a:r>
              <a:rPr lang="zh-CN" altLang="en-US" sz="1500" dirty="0"/>
              <a:t>的方式发给</a:t>
            </a:r>
            <a:r>
              <a:rPr lang="en-US" altLang="zh-CN" sz="1500" dirty="0"/>
              <a:t>Linus</a:t>
            </a:r>
            <a:r>
              <a:rPr lang="zh-CN" altLang="en-US" sz="1500" dirty="0"/>
              <a:t>，然后由</a:t>
            </a:r>
            <a:r>
              <a:rPr lang="en-US" altLang="zh-CN" sz="1500" dirty="0"/>
              <a:t>Linus</a:t>
            </a:r>
            <a:r>
              <a:rPr lang="zh-CN" altLang="en-US" sz="1500" dirty="0"/>
              <a:t>本人通过手工方式合并代码！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你也许会想，为什么</a:t>
            </a:r>
            <a:r>
              <a:rPr lang="en-US" altLang="zh-CN" sz="1500" dirty="0"/>
              <a:t>Linus</a:t>
            </a:r>
            <a:r>
              <a:rPr lang="zh-CN" altLang="en-US" sz="1500" dirty="0"/>
              <a:t>不把</a:t>
            </a:r>
            <a:r>
              <a:rPr lang="en-US" altLang="zh-CN" sz="1500" dirty="0"/>
              <a:t>Linux</a:t>
            </a:r>
            <a:r>
              <a:rPr lang="zh-CN" altLang="en-US" sz="1500" dirty="0"/>
              <a:t>代码放到版本控制系统里呢？不是有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这些免费的版本控制系统吗？因为</a:t>
            </a:r>
            <a:r>
              <a:rPr lang="en-US" altLang="zh-CN" sz="1500" dirty="0"/>
              <a:t>Linus</a:t>
            </a:r>
            <a:r>
              <a:rPr lang="zh-CN" altLang="en-US" sz="1500" dirty="0"/>
              <a:t>坚定地反对</a:t>
            </a:r>
            <a:r>
              <a:rPr lang="en-US" altLang="zh-CN" sz="1500" dirty="0"/>
              <a:t>CVS</a:t>
            </a:r>
            <a:r>
              <a:rPr lang="zh-CN" altLang="en-US" sz="1500" dirty="0"/>
              <a:t>和</a:t>
            </a:r>
            <a:r>
              <a:rPr lang="en-US" altLang="zh-CN" sz="1500" dirty="0"/>
              <a:t>SVN</a:t>
            </a:r>
            <a:r>
              <a:rPr lang="zh-CN" altLang="en-US" sz="1500" dirty="0"/>
              <a:t>，这些集中式的版本控制系统不但速度慢，而且必须联网才能使用。有一些商用的版本控制系统，虽然比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好用，但那是付费的，和</a:t>
            </a:r>
            <a:r>
              <a:rPr lang="en-US" altLang="zh-CN" sz="1500" dirty="0"/>
              <a:t>Linux</a:t>
            </a:r>
            <a:r>
              <a:rPr lang="zh-CN" altLang="en-US" sz="1500" dirty="0"/>
              <a:t>的开源精神不符。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不过，到了</a:t>
            </a:r>
            <a:r>
              <a:rPr lang="en-US" altLang="zh-CN" sz="1500" dirty="0"/>
              <a:t>2002</a:t>
            </a:r>
            <a:r>
              <a:rPr lang="zh-CN" altLang="en-US" sz="1500" dirty="0"/>
              <a:t>年，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系统已经发展了十年了，代码库之大让</a:t>
            </a:r>
            <a:r>
              <a:rPr lang="en-US" altLang="zh-CN" sz="1500" dirty="0"/>
              <a:t>Linus</a:t>
            </a:r>
            <a:r>
              <a:rPr lang="zh-CN" altLang="en-US" sz="1500" dirty="0"/>
              <a:t>很难继续通过手工方式管理了，社区的弟兄们也对这种方式表达了强烈不满，于是</a:t>
            </a:r>
            <a:r>
              <a:rPr lang="en-US" altLang="zh-CN" sz="1500" dirty="0"/>
              <a:t>Linus</a:t>
            </a:r>
            <a:r>
              <a:rPr lang="zh-CN" altLang="en-US" sz="1500" dirty="0"/>
              <a:t>选择了一个商业的版本控制系统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，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的东家</a:t>
            </a:r>
            <a:r>
              <a:rPr lang="en-US" altLang="zh-CN" sz="1500" dirty="0" err="1"/>
              <a:t>BitMover</a:t>
            </a:r>
            <a:r>
              <a:rPr lang="zh-CN" altLang="en-US" sz="1500" dirty="0"/>
              <a:t>公司出于人道主义精神，授权</a:t>
            </a:r>
            <a:r>
              <a:rPr lang="en-US" altLang="zh-CN" sz="1500" dirty="0"/>
              <a:t>Linux</a:t>
            </a:r>
            <a:r>
              <a:rPr lang="zh-CN" altLang="en-US" sz="1500" dirty="0"/>
              <a:t>社区免费使用这个版本控制系统</a:t>
            </a:r>
            <a:r>
              <a:rPr lang="zh-CN" altLang="en-US" sz="1500" dirty="0" smtClean="0"/>
              <a:t>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安定团结的大好局面在</a:t>
            </a:r>
            <a:r>
              <a:rPr lang="en-US" altLang="zh-CN" sz="1500" dirty="0" smtClean="0"/>
              <a:t>2005</a:t>
            </a:r>
            <a:r>
              <a:rPr lang="zh-CN" altLang="en-US" sz="1500" dirty="0" smtClean="0"/>
              <a:t>年就被打破了，原因是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社区牛人聚集，不免沾染了一些梁山好汉的江湖习气。开发</a:t>
            </a:r>
            <a:r>
              <a:rPr lang="en-US" altLang="zh-CN" sz="1500" dirty="0" smtClean="0"/>
              <a:t>Samba</a:t>
            </a:r>
            <a:r>
              <a:rPr lang="zh-CN" altLang="en-US" sz="1500" dirty="0" smtClean="0"/>
              <a:t>的</a:t>
            </a:r>
            <a:r>
              <a:rPr lang="en-US" altLang="zh-CN" sz="1500" dirty="0" smtClean="0"/>
              <a:t>Andrew</a:t>
            </a:r>
            <a:r>
              <a:rPr lang="zh-CN" altLang="en-US" sz="1500" dirty="0" smtClean="0"/>
              <a:t>试图破解</a:t>
            </a:r>
            <a:r>
              <a:rPr lang="en-US" altLang="zh-CN" sz="1500" dirty="0" err="1" smtClean="0"/>
              <a:t>BitKeeper</a:t>
            </a:r>
            <a:r>
              <a:rPr lang="zh-CN" altLang="en-US" sz="1500" dirty="0" smtClean="0"/>
              <a:t>的协议（这么干的其实也不只他一个），被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公司发现了（监控工作做得不错！），于是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公司怒了，要收回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社区的免费使用权。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可以向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公司道个歉，保证以后严格管教弟兄们，嗯，这是不可能的。实际情况是这样的：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花了两周时间自己用</a:t>
            </a:r>
            <a:r>
              <a:rPr lang="en-US" altLang="zh-CN" sz="1500" dirty="0" smtClean="0"/>
              <a:t>C</a:t>
            </a:r>
            <a:r>
              <a:rPr lang="zh-CN" altLang="en-US" sz="1500" dirty="0" smtClean="0"/>
              <a:t>写了一个分布式版本控制系统，这就是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！一个月之内，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系统的源码已经由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管理了！牛是怎么定义的呢？大家可以体会一下。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迅速成为最流行的分布式版本控制系统，尤其是</a:t>
            </a:r>
            <a:r>
              <a:rPr lang="en-US" altLang="zh-CN" sz="1500" dirty="0" smtClean="0"/>
              <a:t>2008</a:t>
            </a:r>
            <a:r>
              <a:rPr lang="zh-CN" altLang="en-US" sz="1500" dirty="0" smtClean="0"/>
              <a:t>年，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网站上线了，它为开源项目免费提供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存储，无数开源项目开始迁移至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，包括</a:t>
            </a:r>
            <a:r>
              <a:rPr lang="en-US" altLang="zh-CN" sz="1500" dirty="0" smtClean="0"/>
              <a:t>jQuery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PHP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Ruby</a:t>
            </a:r>
            <a:r>
              <a:rPr lang="zh-CN" altLang="en-US" sz="1500" dirty="0" smtClean="0"/>
              <a:t>等等。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历史就是这么偶然，如果不是当年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公司威胁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社区，可能现在我们就没有免费而超级好用的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了。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17108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一直痛恨的</a:t>
            </a:r>
            <a:r>
              <a:rPr lang="en-US" altLang="zh-CN" sz="1500" dirty="0"/>
              <a:t>CVS</a:t>
            </a:r>
            <a:r>
              <a:rPr lang="zh-CN" altLang="en-US" sz="1500" dirty="0"/>
              <a:t>及</a:t>
            </a:r>
            <a:r>
              <a:rPr lang="en-US" altLang="zh-CN" sz="1500" dirty="0"/>
              <a:t>SVN</a:t>
            </a:r>
            <a:r>
              <a:rPr lang="zh-CN" altLang="en-US" sz="1500" dirty="0"/>
              <a:t>都是集中式的版本控制系统，而</a:t>
            </a:r>
            <a:r>
              <a:rPr lang="en-US" altLang="zh-CN" sz="1500" dirty="0" err="1"/>
              <a:t>Git</a:t>
            </a:r>
            <a:r>
              <a:rPr lang="zh-CN" altLang="en-US" sz="1500" dirty="0"/>
              <a:t>是分布式版本控制系统，集中式和分布式版本控制系统有什么区别呢？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先说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41" y="3189669"/>
            <a:ext cx="4503994" cy="32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4716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600" dirty="0"/>
              <a:t>10M</a:t>
            </a:r>
            <a:r>
              <a:rPr lang="zh-CN" altLang="en-US" sz="1600" dirty="0"/>
              <a:t>的文件就需要</a:t>
            </a:r>
            <a:r>
              <a:rPr lang="en-US" altLang="zh-CN" sz="1600" dirty="0"/>
              <a:t>5</a:t>
            </a:r>
            <a:r>
              <a:rPr lang="zh-CN" altLang="en-US" sz="1600" dirty="0"/>
              <a:t>分钟，这还不得把人给憋死啊。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那分布式版本控制系统与集中式版本控制系统有何不同呢？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，你的同事也在他的电脑上改了文件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，这时，你们俩之间只需把各自的修改推送给对方，就可以互相看到对方的修改了。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58" y="2975486"/>
            <a:ext cx="2162942" cy="18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0"/>
            <a:ext cx="11336593" cy="3406879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当然，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的优势不单是不必联网这么简单，后面我们还会看到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极其强大的分支管理，把</a:t>
            </a:r>
            <a:r>
              <a:rPr lang="en-US" altLang="zh-CN" sz="1600" dirty="0"/>
              <a:t>SVN</a:t>
            </a:r>
            <a:r>
              <a:rPr lang="zh-CN" altLang="en-US" sz="1600" dirty="0"/>
              <a:t>等远远抛在了后面。</a:t>
            </a:r>
          </a:p>
          <a:p>
            <a:pPr algn="l"/>
            <a:r>
              <a:rPr lang="en-US" altLang="zh-CN" sz="1600" dirty="0"/>
              <a:t>CVS</a:t>
            </a:r>
            <a:r>
              <a:rPr lang="zh-CN" altLang="en-US" sz="1600" dirty="0"/>
              <a:t>作为最早的开源而且免费的集中式版本控制系统，直到现在还有不少人在用。由于</a:t>
            </a:r>
            <a:r>
              <a:rPr lang="en-US" altLang="zh-CN" sz="1600" dirty="0"/>
              <a:t>CVS</a:t>
            </a:r>
            <a:r>
              <a:rPr lang="zh-CN" altLang="en-US" sz="1600" dirty="0"/>
              <a:t>自身设计的问题，会造成提交文件不完整，版本库莫名其妙损坏的情况。同样是开源而且免费的</a:t>
            </a:r>
            <a:r>
              <a:rPr lang="en-US" altLang="zh-CN" sz="1600" dirty="0"/>
              <a:t>SVN</a:t>
            </a:r>
            <a:r>
              <a:rPr lang="zh-CN" altLang="en-US" sz="1600" dirty="0"/>
              <a:t>修正了</a:t>
            </a:r>
            <a:r>
              <a:rPr lang="en-US" altLang="zh-CN" sz="1600" dirty="0"/>
              <a:t>CVS</a:t>
            </a:r>
            <a:r>
              <a:rPr lang="zh-CN" altLang="en-US" sz="1600" dirty="0"/>
              <a:t>的一些稳定性问题，是目前用得最多的集中式版本库控制系统。</a:t>
            </a:r>
          </a:p>
          <a:p>
            <a:pPr algn="l"/>
            <a:r>
              <a:rPr lang="zh-CN" altLang="en-US" sz="1600" dirty="0"/>
              <a:t>除了免费的外，还有收费的集中式版本控制系统，比如</a:t>
            </a:r>
            <a:r>
              <a:rPr lang="en-US" altLang="zh-CN" sz="1600" dirty="0"/>
              <a:t>IBM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（以前是</a:t>
            </a:r>
            <a:r>
              <a:rPr lang="en-US" altLang="zh-CN" sz="1600" dirty="0"/>
              <a:t>Rational</a:t>
            </a:r>
            <a:r>
              <a:rPr lang="zh-CN" altLang="en-US" sz="1600" dirty="0"/>
              <a:t>公司的，被</a:t>
            </a:r>
            <a:r>
              <a:rPr lang="en-US" altLang="zh-CN" sz="1600" dirty="0"/>
              <a:t>IBM</a:t>
            </a:r>
            <a:r>
              <a:rPr lang="zh-CN" altLang="en-US" sz="1600" dirty="0"/>
              <a:t>收购了），特点是安装比</a:t>
            </a:r>
            <a:r>
              <a:rPr lang="en-US" altLang="zh-CN" sz="1600" dirty="0"/>
              <a:t>Windows</a:t>
            </a:r>
            <a:r>
              <a:rPr lang="zh-CN" altLang="en-US" sz="1600" dirty="0"/>
              <a:t>还大，运行比蜗牛还慢，能用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的一般是世界</a:t>
            </a:r>
            <a:r>
              <a:rPr lang="en-US" altLang="zh-CN" sz="1600" dirty="0"/>
              <a:t>500</a:t>
            </a:r>
            <a:r>
              <a:rPr lang="zh-CN" altLang="en-US" sz="1600" dirty="0"/>
              <a:t>强，他们有个共同的特点是财大气粗，或者人傻钱多。</a:t>
            </a:r>
          </a:p>
          <a:p>
            <a:pPr algn="l"/>
            <a:r>
              <a:rPr lang="zh-CN" altLang="en-US" sz="1600" dirty="0"/>
              <a:t>微软自己也有一个集中式版本控制系统叫</a:t>
            </a:r>
            <a:r>
              <a:rPr lang="en-US" altLang="zh-CN" sz="1600" dirty="0"/>
              <a:t>VSS</a:t>
            </a:r>
            <a:r>
              <a:rPr lang="zh-CN" altLang="en-US" sz="1600" dirty="0"/>
              <a:t>，集成在</a:t>
            </a:r>
            <a:r>
              <a:rPr lang="en-US" altLang="zh-CN" sz="1600" dirty="0"/>
              <a:t>Visual Studio</a:t>
            </a:r>
            <a:r>
              <a:rPr lang="zh-CN" altLang="en-US" sz="1600" dirty="0"/>
              <a:t>中。由于其反人类的设计，连微软自己都不好意思用了。</a:t>
            </a:r>
          </a:p>
          <a:p>
            <a:pPr algn="l"/>
            <a:r>
              <a:rPr lang="zh-CN" altLang="en-US" sz="1600" dirty="0"/>
              <a:t>分布式版本控制系统除了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以及促使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诞生的</a:t>
            </a:r>
            <a:r>
              <a:rPr lang="en-US" altLang="zh-CN" sz="1600" dirty="0" err="1"/>
              <a:t>BitKeeper</a:t>
            </a:r>
            <a:r>
              <a:rPr lang="zh-CN" altLang="en-US" sz="1600" dirty="0"/>
              <a:t>外，还有类似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Mercurial</a:t>
            </a:r>
            <a:r>
              <a:rPr lang="zh-CN" altLang="en-US" sz="1600" dirty="0"/>
              <a:t>和</a:t>
            </a:r>
            <a:r>
              <a:rPr lang="en-US" altLang="zh-CN" sz="1600" dirty="0"/>
              <a:t>Bazaar</a:t>
            </a:r>
            <a:r>
              <a:rPr lang="zh-CN" altLang="en-US" sz="1600" dirty="0"/>
              <a:t>等。这些分布式版本控制系统各有特点，但最快、最简单也最流行的依然是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2881</Words>
  <Application>Microsoft Macintosh PowerPoint</Application>
  <PresentationFormat>宽屏</PresentationFormat>
  <Paragraphs>102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宋体</vt:lpstr>
      <vt:lpstr>Arial</vt:lpstr>
      <vt:lpstr>Office 主题</vt:lpstr>
      <vt:lpstr>GIT详解</vt:lpstr>
      <vt:lpstr>PowerPoint 演示文稿</vt:lpstr>
      <vt:lpstr>GIT简介</vt:lpstr>
      <vt:lpstr>GIT简介</vt:lpstr>
      <vt:lpstr>GIT简介--git的诞生</vt:lpstr>
      <vt:lpstr>GIT简介--git的诞生</vt:lpstr>
      <vt:lpstr>GIT简介--集中式vs分布式</vt:lpstr>
      <vt:lpstr>GIT简介--集中式vs分布式</vt:lpstr>
      <vt:lpstr>GIT简介--集中式vs分布式</vt:lpstr>
      <vt:lpstr>安装Git--Linux</vt:lpstr>
      <vt:lpstr>安装Git--OSX</vt:lpstr>
      <vt:lpstr>安装Git--Windows</vt:lpstr>
      <vt:lpstr>安装Git--全局配置</vt:lpstr>
      <vt:lpstr>创建版本库</vt:lpstr>
      <vt:lpstr>创建版本库</vt:lpstr>
      <vt:lpstr>创建版本库--添加文件</vt:lpstr>
      <vt:lpstr>创建版本库--添加文件</vt:lpstr>
      <vt:lpstr>时光机穿梭</vt:lpstr>
      <vt:lpstr>时光机穿梭</vt:lpstr>
      <vt:lpstr>时光机穿梭</vt:lpstr>
      <vt:lpstr>时光机穿梭</vt:lpstr>
      <vt:lpstr>版本回退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Microsoft Office 用户</cp:lastModifiedBy>
  <cp:revision>160</cp:revision>
  <dcterms:created xsi:type="dcterms:W3CDTF">2016-03-09T12:24:55Z</dcterms:created>
  <dcterms:modified xsi:type="dcterms:W3CDTF">2016-03-09T14:04:46Z</dcterms:modified>
</cp:coreProperties>
</file>