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4192"/>
  </p:normalViewPr>
  <p:slideViewPr>
    <p:cSldViewPr snapToGrid="0" snapToObjects="1">
      <p:cViewPr varScale="1">
        <p:scale>
          <a:sx n="80" d="100"/>
          <a:sy n="8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12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FEATURE</a:t>
            </a:r>
            <a:r>
              <a:rPr lang="zh-CN" altLang="en-US" sz="5400" dirty="0" smtClean="0"/>
              <a:t>分支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在开发过程中，我们经常会需要添加新的功能。但是我们并不希望把一些测试性质的代码，添加到已经具有一定稳定性的代</a:t>
            </a:r>
          </a:p>
          <a:p>
            <a:pPr algn="l"/>
            <a:r>
              <a:rPr lang="zh-CN" altLang="en-US" sz="1600" dirty="0" smtClean="0"/>
              <a:t>码中。这种时候，我们通常会新建一个</a:t>
            </a:r>
            <a:r>
              <a:rPr lang="en-US" altLang="zh-CN" sz="1600" dirty="0" smtClean="0"/>
              <a:t>feature</a:t>
            </a:r>
            <a:r>
              <a:rPr lang="zh-CN" altLang="en-US" sz="1600" dirty="0" smtClean="0"/>
              <a:t>分支，上面完成开发，之后合并，最后删除分支。</a:t>
            </a:r>
          </a:p>
          <a:p>
            <a:pPr algn="l"/>
            <a:r>
              <a:rPr lang="zh-CN" altLang="en-US" sz="1600" dirty="0" smtClean="0"/>
              <a:t>例如我们现在要添加一个名为</a:t>
            </a:r>
            <a:r>
              <a:rPr lang="en-US" altLang="zh-CN" sz="1600" dirty="0" smtClean="0"/>
              <a:t>FEATURE_001</a:t>
            </a:r>
            <a:r>
              <a:rPr lang="zh-CN" altLang="en-US" sz="1600" dirty="0" smtClean="0"/>
              <a:t>的新功能。</a:t>
            </a:r>
          </a:p>
          <a:p>
            <a:pPr algn="l"/>
            <a:r>
              <a:rPr lang="zh-CN" altLang="en-US" sz="1600" dirty="0" smtClean="0"/>
              <a:t>如右图所示，接下来的工作跟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分支基本一致，只要将</a:t>
            </a:r>
          </a:p>
          <a:p>
            <a:pPr algn="l"/>
            <a:r>
              <a:rPr lang="zh-CN" altLang="en-US" sz="1600" dirty="0" smtClean="0"/>
              <a:t>分支合并就完成工作。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42" y="2064774"/>
            <a:ext cx="5528511" cy="43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FEATURE</a:t>
            </a:r>
            <a:r>
              <a:rPr lang="zh-CN" altLang="en-US" sz="5400" dirty="0" smtClean="0"/>
              <a:t>分支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但是，以外总是会发生的，譬如说客户看了之后突然说，这个新功能不好，我们不要了！</a:t>
            </a:r>
          </a:p>
          <a:p>
            <a:pPr algn="l"/>
            <a:r>
              <a:rPr lang="zh-CN" altLang="en-US" sz="1600" dirty="0" smtClean="0"/>
              <a:t>这个分支我们只能就地取消。我们回到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，删除</a:t>
            </a:r>
            <a:r>
              <a:rPr lang="en-US" altLang="zh-CN" sz="1600" dirty="0" smtClean="0"/>
              <a:t>feature_001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>可以看到，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会给我们报一个错误提示，因为我们还没有将</a:t>
            </a:r>
            <a:r>
              <a:rPr lang="en-US" altLang="zh-CN" sz="1600" dirty="0" smtClean="0"/>
              <a:t>feature_001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master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merge</a:t>
            </a:r>
            <a:r>
              <a:rPr lang="zh-CN" altLang="en-US" sz="1600" dirty="0" smtClean="0"/>
              <a:t>，这样删除会丢失</a:t>
            </a:r>
            <a:r>
              <a:rPr lang="en-US" altLang="zh-CN" sz="1600" dirty="0" smtClean="0"/>
              <a:t>feature_001</a:t>
            </a:r>
            <a:r>
              <a:rPr lang="zh-CN" altLang="en-US" sz="1600" dirty="0" smtClean="0"/>
              <a:t>分支内的全部信息。但是我们仍然要删除</a:t>
            </a:r>
            <a:r>
              <a:rPr lang="en-US" altLang="zh-CN" sz="1600" dirty="0" smtClean="0"/>
              <a:t>feature_001</a:t>
            </a:r>
            <a:r>
              <a:rPr lang="zh-CN" altLang="en-US" sz="1600" dirty="0" smtClean="0"/>
              <a:t>，因此我们运行以下指令：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branch –D feature_001</a:t>
            </a:r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1600" dirty="0" smtClean="0"/>
              <a:t>可以看到，</a:t>
            </a:r>
            <a:r>
              <a:rPr lang="en-US" altLang="zh-CN" sz="1600" dirty="0" smtClean="0"/>
              <a:t>feature_001</a:t>
            </a:r>
            <a:r>
              <a:rPr lang="zh-CN" altLang="en-US" sz="1600" dirty="0" smtClean="0"/>
              <a:t>分支已经被我们完全删除了</a:t>
            </a:r>
            <a:endParaRPr lang="en-US" altLang="zh-CN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069766"/>
            <a:ext cx="670560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4355767"/>
            <a:ext cx="713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>
            <a:normAutofit/>
          </a:bodyPr>
          <a:lstStyle/>
          <a:p>
            <a:endParaRPr lang="zh-CN" altLang="en-US" sz="4000" dirty="0" smtClean="0"/>
          </a:p>
          <a:p>
            <a:r>
              <a:rPr lang="en-US" altLang="zh-CN" sz="4000" dirty="0" smtClean="0"/>
              <a:t>BUG</a:t>
            </a:r>
            <a:r>
              <a:rPr lang="zh-CN" altLang="en-US" sz="4000" dirty="0" smtClean="0"/>
              <a:t>分支与</a:t>
            </a:r>
            <a:r>
              <a:rPr lang="en-US" altLang="zh-CN" sz="4000" dirty="0" smtClean="0"/>
              <a:t>FEATURE</a:t>
            </a:r>
            <a:r>
              <a:rPr lang="zh-CN" altLang="en-US" sz="4000" dirty="0" smtClean="0"/>
              <a:t>分支</a:t>
            </a:r>
          </a:p>
          <a:p>
            <a:endParaRPr lang="zh-CN" altLang="en-US" sz="4000" dirty="0"/>
          </a:p>
          <a:p>
            <a:r>
              <a:rPr lang="en-US" altLang="zh-CN" dirty="0" smtClean="0"/>
              <a:t>1120132041</a:t>
            </a:r>
            <a:endParaRPr lang="zh-CN" altLang="en-US" dirty="0" smtClean="0"/>
          </a:p>
          <a:p>
            <a:r>
              <a:rPr lang="zh-CN" altLang="en-US" dirty="0" smtClean="0"/>
              <a:t>张庭瑞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zh-CN" altLang="en-US" sz="1500" dirty="0" smtClean="0"/>
              <a:t>为什么需要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分支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>在代码编写过程中出现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与修改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都是会经常出现的现象，当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出现时，我们的第一反应是新建一个临时分支来修改这个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，之后合并分支，然后删除临时分支但经常会出现这种现象：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	</a:t>
            </a:r>
            <a:r>
              <a:rPr lang="zh-CN" altLang="en-US" sz="1500" dirty="0" smtClean="0"/>
              <a:t>我们要修改一个很紧急的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，大概需要一个小时左右的时间。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	</a:t>
            </a:r>
            <a:r>
              <a:rPr lang="zh-CN" altLang="en-US" sz="1500" dirty="0" smtClean="0"/>
              <a:t>我们现在手上的功能还在编写中，不能提交，完成功能需要的时间远大于修改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需要的时间。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	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很紧急，需要马上修改。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kumimoji="1" lang="zh-CN" altLang="en-US" sz="1500" dirty="0" smtClean="0"/>
              <a:t>这个时候我们可以利用</a:t>
            </a:r>
            <a:r>
              <a:rPr kumimoji="1" lang="en-US" altLang="zh-CN" sz="1500" dirty="0" smtClean="0"/>
              <a:t>GIT</a:t>
            </a:r>
            <a:r>
              <a:rPr kumimoji="1" lang="zh-CN" altLang="en-US" sz="1500" dirty="0" smtClean="0"/>
              <a:t>的</a:t>
            </a:r>
            <a:r>
              <a:rPr kumimoji="1" lang="en-US" altLang="zh-CN" sz="1500" dirty="0" smtClean="0"/>
              <a:t>stash</a:t>
            </a:r>
            <a:r>
              <a:rPr kumimoji="1" lang="zh-CN" altLang="en-US" sz="1500" dirty="0" smtClean="0"/>
              <a:t>功能来“储存”工作现场。</a:t>
            </a:r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sz="4000" dirty="0" smtClean="0"/>
              <a:t>🌰🌰🌰🌰🌰🌰</a:t>
            </a:r>
            <a:r>
              <a:rPr lang="zh-CN" altLang="en-US" sz="4000" dirty="0"/>
              <a:t>🌰</a:t>
            </a:r>
            <a:r>
              <a:rPr lang="zh-CN" altLang="en-US" sz="4000" dirty="0" smtClean="0"/>
              <a:t>举个栗子🌰</a:t>
            </a:r>
            <a:r>
              <a:rPr lang="zh-CN" altLang="en-US" sz="4000" dirty="0" smtClean="0"/>
              <a:t>🌰🌰🌰🌰🌰</a:t>
            </a:r>
            <a:r>
              <a:rPr lang="zh-CN" altLang="en-US" sz="4000" dirty="0"/>
              <a:t>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 smtClean="0"/>
              <a:t>我们新建一个工程</a:t>
            </a:r>
            <a:endParaRPr lang="en-US" altLang="zh-CN" sz="1500" dirty="0" smtClean="0"/>
          </a:p>
          <a:p>
            <a:pPr algn="l">
              <a:lnSpc>
                <a:spcPct val="170000"/>
              </a:lnSpc>
            </a:pPr>
            <a:endParaRPr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668380"/>
            <a:ext cx="5119879" cy="4050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07841" y="1711847"/>
            <a:ext cx="4588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原先只有</a:t>
            </a:r>
            <a:r>
              <a:rPr kumimoji="1" lang="en-US" altLang="zh-CN" dirty="0" err="1" smtClean="0"/>
              <a:t>BUGTest</a:t>
            </a:r>
            <a:r>
              <a:rPr kumimoji="1" lang="zh-CN" altLang="en-US" dirty="0" smtClean="0"/>
              <a:t>一个文件，随后我们添加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了一个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文件，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就是我们还未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完成的功能，</a:t>
            </a:r>
            <a:r>
              <a:rPr kumimoji="1" lang="en-US" altLang="zh-CN" dirty="0" err="1" smtClean="0"/>
              <a:t>BUGTest</a:t>
            </a:r>
            <a:r>
              <a:rPr kumimoji="1" lang="zh-CN" altLang="en-US" dirty="0" smtClean="0"/>
              <a:t>是出现了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的文件。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现在我们要修改</a:t>
            </a:r>
            <a:r>
              <a:rPr kumimoji="1" lang="en-US" altLang="zh-CN" dirty="0" err="1" smtClean="0"/>
              <a:t>BUGTest</a:t>
            </a:r>
            <a:r>
              <a:rPr kumimoji="1" lang="zh-CN" altLang="en-US" dirty="0" smtClean="0"/>
              <a:t>文件中的</a:t>
            </a:r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我们将改动</a:t>
            </a:r>
            <a:r>
              <a:rPr lang="en-US" altLang="zh-CN" sz="1500" dirty="0" smtClean="0"/>
              <a:t>add</a:t>
            </a:r>
            <a:r>
              <a:rPr lang="zh-CN" altLang="en-US" sz="1500" dirty="0" smtClean="0"/>
              <a:t>，然后执行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stash</a:t>
            </a:r>
            <a:r>
              <a:rPr lang="zh-CN" altLang="en-US" sz="1500" dirty="0" smtClean="0"/>
              <a:t>，可以看到如下提示</a:t>
            </a:r>
          </a:p>
          <a:p>
            <a:pPr algn="l">
              <a:lnSpc>
                <a:spcPct val="150000"/>
              </a:lnSpc>
            </a:pPr>
            <a:endParaRPr lang="zh-CN" altLang="en-US" sz="1500" dirty="0" smtClean="0"/>
          </a:p>
          <a:p>
            <a:pPr algn="l">
              <a:lnSpc>
                <a:spcPct val="150000"/>
              </a:lnSpc>
            </a:pPr>
            <a:endParaRPr lang="zh-CN" altLang="en-US" sz="1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588503"/>
            <a:ext cx="6946900" cy="82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3625" y="2534652"/>
            <a:ext cx="62196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 smtClean="0"/>
              <a:t>这时在看目录下的内容，发现</a:t>
            </a:r>
            <a:r>
              <a:rPr kumimoji="1" lang="en-US" altLang="zh-CN" sz="1500" dirty="0" smtClean="0"/>
              <a:t>PROJECT</a:t>
            </a:r>
            <a:r>
              <a:rPr kumimoji="1" lang="zh-CN" altLang="en-US" sz="1500" dirty="0" smtClean="0"/>
              <a:t>文件已经不见了</a:t>
            </a:r>
            <a:endParaRPr kumimoji="1" lang="zh-CN" altLang="en-US" sz="15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5" y="2978466"/>
            <a:ext cx="5816600" cy="36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3625" y="3525602"/>
            <a:ext cx="6791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 smtClean="0"/>
              <a:t>现在假定我们要在</a:t>
            </a:r>
            <a:r>
              <a:rPr kumimoji="1" lang="en-US" altLang="zh-CN" sz="1500" dirty="0" smtClean="0"/>
              <a:t>master</a:t>
            </a:r>
            <a:r>
              <a:rPr kumimoji="1" lang="zh-CN" altLang="en-US" sz="1500" dirty="0" smtClean="0"/>
              <a:t>下修改</a:t>
            </a:r>
            <a:r>
              <a:rPr kumimoji="1" lang="en-US" altLang="zh-CN" sz="1500" dirty="0" smtClean="0"/>
              <a:t>bug</a:t>
            </a:r>
            <a:r>
              <a:rPr kumimoji="1" lang="zh-CN" altLang="en-US" sz="1500" dirty="0" smtClean="0"/>
              <a:t>，在</a:t>
            </a:r>
            <a:r>
              <a:rPr kumimoji="1" lang="en-US" altLang="zh-CN" sz="1500" dirty="0" smtClean="0"/>
              <a:t>master</a:t>
            </a:r>
            <a:r>
              <a:rPr kumimoji="1" lang="zh-CN" altLang="en-US" sz="1500" dirty="0" smtClean="0"/>
              <a:t>下创建分支</a:t>
            </a:r>
            <a:endParaRPr kumimoji="1" lang="zh-CN" altLang="en-US" sz="15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5" y="3887902"/>
            <a:ext cx="5969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9821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打开</a:t>
            </a:r>
            <a:r>
              <a:rPr lang="en-US" altLang="zh-CN" sz="1500" dirty="0" err="1" smtClean="0"/>
              <a:t>BUGTest</a:t>
            </a:r>
            <a:r>
              <a:rPr lang="en-US" altLang="zh-CN" sz="1500" dirty="0" err="1" smtClean="0"/>
              <a:t>.txt</a:t>
            </a:r>
            <a:r>
              <a:rPr lang="zh-CN" altLang="en-US" sz="1500" dirty="0" smtClean="0"/>
              <a:t>，修</a:t>
            </a:r>
            <a:r>
              <a:rPr lang="zh-CN" altLang="en-US" sz="1500" dirty="0" smtClean="0"/>
              <a:t>改</a:t>
            </a:r>
            <a:r>
              <a:rPr lang="en-US" altLang="zh-CN" sz="1500" dirty="0" smtClean="0"/>
              <a:t>bug</a:t>
            </a:r>
            <a:r>
              <a:rPr lang="zh-CN" altLang="en-US" sz="1500" dirty="0" smtClean="0"/>
              <a:t>，如下图</a:t>
            </a:r>
          </a:p>
          <a:p>
            <a:pPr algn="l">
              <a:lnSpc>
                <a:spcPct val="150000"/>
              </a:lnSpc>
            </a:pPr>
            <a:endParaRPr lang="zh-CN" altLang="en-US" sz="1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628608"/>
            <a:ext cx="5061953" cy="3136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65" y="1905770"/>
            <a:ext cx="5747354" cy="22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49417" y="1259276"/>
            <a:ext cx="5668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 smtClean="0"/>
              <a:t>修复</a:t>
            </a:r>
            <a:r>
              <a:rPr kumimoji="1" lang="en-US" altLang="zh-CN" sz="1500" dirty="0" smtClean="0"/>
              <a:t>bug</a:t>
            </a:r>
            <a:r>
              <a:rPr kumimoji="1" lang="zh-CN" altLang="en-US" sz="1500" dirty="0" smtClean="0"/>
              <a:t>然后提交</a:t>
            </a:r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 smtClean="0"/>
              <a:t>BUG</a:t>
            </a:r>
            <a:r>
              <a:rPr lang="zh-CN" altLang="en-US" sz="5400" dirty="0" smtClean="0"/>
              <a:t>分支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切换到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分支，合并分支并删除临时分支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endParaRPr lang="en-US" altLang="zh-CN" sz="1600" dirty="0"/>
          </a:p>
          <a:p>
            <a:pPr algn="l">
              <a:lnSpc>
                <a:spcPct val="150000"/>
              </a:lnSpc>
            </a:pP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输入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list</a:t>
            </a:r>
            <a:r>
              <a:rPr lang="zh-CN" altLang="en-US" sz="1600" dirty="0" smtClean="0"/>
              <a:t>，可以看到如下界面</a:t>
            </a:r>
          </a:p>
          <a:p>
            <a:pPr algn="l">
              <a:lnSpc>
                <a:spcPct val="150000"/>
              </a:lnSpc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724861"/>
            <a:ext cx="7023100" cy="295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5036198"/>
            <a:ext cx="7150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BUG</a:t>
            </a:r>
            <a:r>
              <a:rPr kumimoji="1" lang="zh-CN" altLang="en-US" sz="5000" dirty="0" smtClean="0"/>
              <a:t>分支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我们可以用 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apply</a:t>
            </a:r>
            <a:r>
              <a:rPr lang="zh-CN" altLang="en-US" sz="1600" dirty="0" smtClean="0"/>
              <a:t> 或者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pop</a:t>
            </a:r>
            <a:r>
              <a:rPr lang="zh-CN" altLang="en-US" sz="1600" dirty="0" smtClean="0"/>
              <a:t> 来恢复，区别在于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pop</a:t>
            </a:r>
            <a:r>
              <a:rPr lang="zh-CN" altLang="en-US" sz="1600" dirty="0" smtClean="0"/>
              <a:t>会自动删除备份，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apply</a:t>
            </a:r>
            <a:r>
              <a:rPr lang="zh-CN" altLang="en-US" sz="1600" dirty="0" smtClean="0"/>
              <a:t> 后你需要用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endParaRPr lang="zh-CN" altLang="en-US" sz="1600" dirty="0" smtClean="0"/>
          </a:p>
          <a:p>
            <a:pPr algn="l"/>
            <a:r>
              <a:rPr lang="zh-CN" altLang="en-US" sz="1600" dirty="0" smtClean="0"/>
              <a:t> </a:t>
            </a:r>
            <a:r>
              <a:rPr lang="en-US" altLang="zh-CN" sz="1600" dirty="0" smtClean="0"/>
              <a:t>drop</a:t>
            </a:r>
            <a:r>
              <a:rPr lang="zh-CN" altLang="en-US" sz="1600" dirty="0" smtClean="0"/>
              <a:t>来删除备份，如果你有多个备份则需要用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apply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stash@</a:t>
            </a:r>
            <a:r>
              <a:rPr lang="en-US" altLang="zh-CN" sz="1600" dirty="0" smtClean="0"/>
              <a:t>{0} //1,2,3,4,</a:t>
            </a:r>
            <a:r>
              <a:rPr lang="is-IS" altLang="zh-CN" sz="1600" dirty="0" smtClean="0"/>
              <a:t>…</a:t>
            </a:r>
            <a:r>
              <a:rPr lang="zh-CN" altLang="en-US" sz="1600" dirty="0" smtClean="0"/>
              <a:t>来恢复。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163602"/>
            <a:ext cx="7162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479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BUG分支</vt:lpstr>
      <vt:lpstr>BUG分支</vt:lpstr>
      <vt:lpstr>BUG分支</vt:lpstr>
      <vt:lpstr>BUG分支</vt:lpstr>
      <vt:lpstr>BUG分支</vt:lpstr>
      <vt:lpstr>BUG分支</vt:lpstr>
      <vt:lpstr>BUG分支</vt:lpstr>
      <vt:lpstr>FEATURE分支</vt:lpstr>
      <vt:lpstr>FEATURE分支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Microsoft Office 用户</cp:lastModifiedBy>
  <cp:revision>168</cp:revision>
  <dcterms:created xsi:type="dcterms:W3CDTF">2016-03-09T12:24:55Z</dcterms:created>
  <dcterms:modified xsi:type="dcterms:W3CDTF">2016-03-12T08:40:22Z</dcterms:modified>
</cp:coreProperties>
</file>