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9" autoAdjust="0"/>
    <p:restoredTop sz="82051"/>
  </p:normalViewPr>
  <p:slideViewPr>
    <p:cSldViewPr snapToGrid="0" snapToObjects="1">
      <p:cViewPr varScale="1">
        <p:scale>
          <a:sx n="70" d="100"/>
          <a:sy n="70" d="100"/>
        </p:scale>
        <p:origin x="5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2016/3/10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2016/3/10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1979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2016/3/10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5634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2016/3/10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2016/3/10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465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2016/3/10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1021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2016/3/10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722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2016/3/10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665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2016/3/10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2016/3/10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8703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2016/3/10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151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77EB2-7A69-EC47-8E26-FE8360A1C8A6}" type="datetimeFigureOut">
              <a:rPr kumimoji="1" lang="zh-CN" altLang="en-US" smtClean="0"/>
              <a:t>2016/3/10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4636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8000" dirty="0" smtClean="0"/>
              <a:t>GIT</a:t>
            </a:r>
            <a:r>
              <a:rPr kumimoji="1" lang="zh-CN" altLang="en-US" sz="8000" dirty="0" smtClean="0"/>
              <a:t>详解</a:t>
            </a:r>
            <a:endParaRPr kumimoji="1" lang="zh-CN" altLang="en-US" sz="8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fld id="{D8309854-A92A-1749-9722-C3A7F69F0164}" type="datetime3">
              <a:rPr kumimoji="1" lang="en-US" altLang="zh-CN"/>
              <a:t>10 March 2016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1524000" y="1268361"/>
            <a:ext cx="9144000" cy="4896465"/>
          </a:xfrm>
        </p:spPr>
        <p:txBody>
          <a:bodyPr/>
          <a:lstStyle/>
          <a:p>
            <a:pPr marL="342900" indent="-342900" algn="l">
              <a:buFont typeface="Arial" charset="0"/>
              <a:buChar char="•"/>
            </a:pPr>
            <a:r>
              <a:rPr kumimoji="1" lang="zh-CN" altLang="en-US" dirty="0"/>
              <a:t>多</a:t>
            </a:r>
            <a:r>
              <a:rPr kumimoji="1" lang="zh-CN" altLang="en-US" dirty="0" smtClean="0"/>
              <a:t>人协作</a:t>
            </a:r>
            <a:endParaRPr kumimoji="1" lang="en-US" altLang="zh-CN" dirty="0" smtClean="0"/>
          </a:p>
          <a:p>
            <a:pPr marL="342900" indent="-342900" algn="l">
              <a:buFont typeface="Arial" charset="0"/>
              <a:buChar char="•"/>
            </a:pPr>
            <a:r>
              <a:rPr kumimoji="1" lang="zh-CN" altLang="en-US" dirty="0" smtClean="0"/>
              <a:t>标签管理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73594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5000" dirty="0"/>
              <a:t>多</a:t>
            </a:r>
            <a:r>
              <a:rPr kumimoji="1" lang="zh-CN" altLang="en-US" sz="5000" dirty="0" smtClean="0"/>
              <a:t>人协作</a:t>
            </a:r>
            <a:endParaRPr kumimoji="1" lang="zh-CN" altLang="en-US" sz="50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26" y="1371528"/>
            <a:ext cx="11032789" cy="481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209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21" y="2317348"/>
            <a:ext cx="11701341" cy="251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37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r>
              <a:rPr lang="zh-CN" altLang="en-US" sz="5400" dirty="0"/>
              <a:t>推送分支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678" y="1134604"/>
            <a:ext cx="10286644" cy="572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206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5000" dirty="0" smtClean="0"/>
              <a:t>抓取分支</a:t>
            </a:r>
            <a:endParaRPr kumimoji="1" lang="zh-CN" altLang="en-US" sz="5000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944" y="1150374"/>
            <a:ext cx="9953056" cy="565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281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121" y="1169459"/>
            <a:ext cx="10241758" cy="11307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121" y="3528462"/>
            <a:ext cx="10241758" cy="230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043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567" y="1644993"/>
            <a:ext cx="10634772" cy="380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388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16</Words>
  <Application>Microsoft Office PowerPoint</Application>
  <PresentationFormat>宽屏</PresentationFormat>
  <Paragraphs>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主题</vt:lpstr>
      <vt:lpstr>GIT详解</vt:lpstr>
      <vt:lpstr>PowerPoint 演示文稿</vt:lpstr>
      <vt:lpstr>多人协作</vt:lpstr>
      <vt:lpstr>PowerPoint 演示文稿</vt:lpstr>
      <vt:lpstr>推送分支</vt:lpstr>
      <vt:lpstr>抓取分支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GIT详解</dc:title>
  <dc:creator>Microsoft Office 用户</dc:creator>
  <cp:lastModifiedBy>Tomchen</cp:lastModifiedBy>
  <cp:revision>157</cp:revision>
  <dcterms:created xsi:type="dcterms:W3CDTF">2016-03-09T12:24:55Z</dcterms:created>
  <dcterms:modified xsi:type="dcterms:W3CDTF">2016-03-10T15:12:05Z</dcterms:modified>
</cp:coreProperties>
</file>