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4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D46-FF29-41C8-B8DF-9F7D17BF283B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98A-8A0B-4E49-AA47-FAB09394D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56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D46-FF29-41C8-B8DF-9F7D17BF283B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98A-8A0B-4E49-AA47-FAB09394D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94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D46-FF29-41C8-B8DF-9F7D17BF283B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98A-8A0B-4E49-AA47-FAB09394D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03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D46-FF29-41C8-B8DF-9F7D17BF283B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98A-8A0B-4E49-AA47-FAB09394D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24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D46-FF29-41C8-B8DF-9F7D17BF283B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98A-8A0B-4E49-AA47-FAB09394D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49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D46-FF29-41C8-B8DF-9F7D17BF283B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98A-8A0B-4E49-AA47-FAB09394D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00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D46-FF29-41C8-B8DF-9F7D17BF283B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98A-8A0B-4E49-AA47-FAB09394D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34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D46-FF29-41C8-B8DF-9F7D17BF283B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98A-8A0B-4E49-AA47-FAB09394D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22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D46-FF29-41C8-B8DF-9F7D17BF283B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98A-8A0B-4E49-AA47-FAB09394D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4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D46-FF29-41C8-B8DF-9F7D17BF283B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98A-8A0B-4E49-AA47-FAB09394D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8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D46-FF29-41C8-B8DF-9F7D17BF283B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98A-8A0B-4E49-AA47-FAB09394D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4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2DD46-FF29-41C8-B8DF-9F7D17BF283B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1F98A-8A0B-4E49-AA47-FAB09394D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42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8000" dirty="0" smtClean="0"/>
              <a:t>GIT</a:t>
            </a:r>
            <a:r>
              <a:rPr kumimoji="1" lang="zh-CN" altLang="en-US" sz="8000" dirty="0" smtClean="0"/>
              <a:t>详解</a:t>
            </a:r>
            <a:endParaRPr kumimoji="1"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D8309854-A92A-1749-9722-C3A7F69F0164}" type="datetime3">
              <a:rPr kumimoji="1" lang="en-US" altLang="zh-CN"/>
              <a:t>11 March 2016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076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/>
              <a:t>配置文件</a:t>
            </a:r>
            <a:endParaRPr lang="zh-CN" altLang="en-US" sz="5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13" y="1150374"/>
            <a:ext cx="10294374" cy="592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6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7906"/>
            <a:ext cx="10400910" cy="46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6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1524000" y="1268361"/>
            <a:ext cx="9144000" cy="4896465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kumimoji="1" lang="zh-CN" altLang="en-US" dirty="0" smtClean="0"/>
              <a:t>忽略特殊文件</a:t>
            </a:r>
            <a:endParaRPr kumimoji="1" lang="en-US" altLang="zh-CN" dirty="0" smtClean="0"/>
          </a:p>
          <a:p>
            <a:pPr marL="342900" indent="-342900" algn="l">
              <a:buFont typeface="Arial" charset="0"/>
              <a:buChar char="•"/>
            </a:pPr>
            <a:r>
              <a:rPr kumimoji="1" lang="zh-CN" altLang="en-US" dirty="0" smtClean="0"/>
              <a:t>配置别名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7209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忽略特殊文件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6" y="1341120"/>
            <a:ext cx="10526557" cy="485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1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47420" cy="697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5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14" y="0"/>
            <a:ext cx="11865171" cy="636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2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23" y="2111528"/>
            <a:ext cx="11372954" cy="188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1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配置别名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55" y="1150374"/>
            <a:ext cx="10754089" cy="535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3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" y="365125"/>
            <a:ext cx="10952479" cy="686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1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14" y="710565"/>
            <a:ext cx="10208172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8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</Words>
  <Application>Microsoft Office PowerPoint</Application>
  <PresentationFormat>宽屏</PresentationFormat>
  <Paragraphs>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GIT详解</vt:lpstr>
      <vt:lpstr>PowerPoint 演示文稿</vt:lpstr>
      <vt:lpstr>忽略特殊文件</vt:lpstr>
      <vt:lpstr>PowerPoint 演示文稿</vt:lpstr>
      <vt:lpstr>PowerPoint 演示文稿</vt:lpstr>
      <vt:lpstr>PowerPoint 演示文稿</vt:lpstr>
      <vt:lpstr>配置别名</vt:lpstr>
      <vt:lpstr>PowerPoint 演示文稿</vt:lpstr>
      <vt:lpstr>PowerPoint 演示文稿</vt:lpstr>
      <vt:lpstr>配置文件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GIT详解</dc:title>
  <dc:creator>胡思泽</dc:creator>
  <cp:lastModifiedBy>胡思泽</cp:lastModifiedBy>
  <cp:revision>4</cp:revision>
  <dcterms:created xsi:type="dcterms:W3CDTF">2016-03-11T04:52:56Z</dcterms:created>
  <dcterms:modified xsi:type="dcterms:W3CDTF">2016-03-11T05:13:44Z</dcterms:modified>
</cp:coreProperties>
</file>