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/>
    <p:restoredTop sz="82051"/>
  </p:normalViewPr>
  <p:slideViewPr>
    <p:cSldViewPr snapToGrid="0" snapToObjects="1">
      <p:cViewPr varScale="1">
        <p:scale>
          <a:sx n="61" d="100"/>
          <a:sy n="61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11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0621"/>
            <a:ext cx="10515600" cy="5546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再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远程删除。删除命令也是</a:t>
            </a:r>
            <a:r>
              <a:rPr lang="en-US" altLang="zh-CN" sz="2000" dirty="0"/>
              <a:t>push</a:t>
            </a:r>
            <a:r>
              <a:rPr lang="zh-CN" altLang="en-US" sz="2000" dirty="0"/>
              <a:t>，但是格式如下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smtClean="0"/>
              <a:t>可以登录远程库查看是否已经删除。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1242"/>
            <a:ext cx="10690852" cy="10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8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创建标签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操作标签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5000" dirty="0" smtClean="0"/>
              <a:t>创建标签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中创建标签，首先要切换到需要打标签的分支上。</a:t>
            </a:r>
            <a:endParaRPr lang="en-US" altLang="zh-CN" sz="2000" dirty="0" smtClean="0"/>
          </a:p>
          <a:p>
            <a:pPr algn="l">
              <a:lnSpc>
                <a:spcPct val="170000"/>
              </a:lnSpc>
            </a:pPr>
            <a:endParaRPr lang="en-US" altLang="zh-CN" sz="2000" dirty="0"/>
          </a:p>
          <a:p>
            <a:pPr algn="l">
              <a:lnSpc>
                <a:spcPct val="170000"/>
              </a:lnSpc>
            </a:pPr>
            <a:endParaRPr lang="en-US" altLang="zh-CN" sz="2000" dirty="0" smtClean="0"/>
          </a:p>
          <a:p>
            <a:pPr algn="l">
              <a:lnSpc>
                <a:spcPct val="170000"/>
              </a:lnSpc>
            </a:pPr>
            <a:endParaRPr lang="en-US" altLang="zh-CN" sz="2000" dirty="0"/>
          </a:p>
          <a:p>
            <a:pPr algn="l">
              <a:lnSpc>
                <a:spcPct val="170000"/>
              </a:lnSpc>
            </a:pPr>
            <a:r>
              <a:rPr lang="zh-CN" altLang="en-US" sz="2000" dirty="0" smtClean="0"/>
              <a:t>然后敲命令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tag &lt;name&gt; </a:t>
            </a:r>
            <a:r>
              <a:rPr lang="zh-CN" altLang="en-US" sz="2000" dirty="0" smtClean="0"/>
              <a:t>打一个新标签</a:t>
            </a:r>
            <a:endParaRPr lang="en-US" altLang="zh-CN" sz="2000" dirty="0" smtClean="0"/>
          </a:p>
          <a:p>
            <a:pPr algn="l">
              <a:lnSpc>
                <a:spcPct val="170000"/>
              </a:lnSpc>
            </a:pPr>
            <a:endParaRPr lang="en-US" altLang="zh-CN" sz="2000" dirty="0"/>
          </a:p>
          <a:p>
            <a:pPr algn="l">
              <a:lnSpc>
                <a:spcPct val="170000"/>
              </a:lnSpc>
            </a:pPr>
            <a:r>
              <a:rPr lang="zh-CN" altLang="en-US" sz="2000" dirty="0" smtClean="0"/>
              <a:t>用命令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</a:rPr>
              <a:t> tag </a:t>
            </a:r>
            <a:r>
              <a:rPr lang="zh-CN" altLang="en-US" sz="2000" dirty="0" smtClean="0"/>
              <a:t>查看所有标签</a:t>
            </a:r>
            <a:endParaRPr lang="en-US" altLang="zh-CN" sz="2000" dirty="0" smtClean="0"/>
          </a:p>
          <a:p>
            <a:pPr algn="l">
              <a:lnSpc>
                <a:spcPct val="170000"/>
              </a:lnSpc>
            </a:pPr>
            <a:endParaRPr lang="en-US" altLang="zh-CN" sz="1600" dirty="0" smtClean="0"/>
          </a:p>
          <a:p>
            <a:pPr algn="l">
              <a:lnSpc>
                <a:spcPct val="170000"/>
              </a:lnSpc>
            </a:pPr>
            <a:endParaRPr lang="en-US" altLang="zh-CN" sz="1500" dirty="0" smtClean="0">
              <a:solidFill>
                <a:srgbClr val="FF0000"/>
              </a:solidFill>
            </a:endParaRPr>
          </a:p>
          <a:p>
            <a:pPr algn="l">
              <a:lnSpc>
                <a:spcPct val="170000"/>
              </a:lnSpc>
            </a:pPr>
            <a:endParaRPr lang="en-US" altLang="zh-CN" sz="1500" dirty="0" smtClean="0"/>
          </a:p>
          <a:p>
            <a:pPr algn="l">
              <a:lnSpc>
                <a:spcPct val="170000"/>
              </a:lnSpc>
            </a:pPr>
            <a:endParaRPr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753092"/>
            <a:ext cx="7862773" cy="1557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5" y="4474926"/>
            <a:ext cx="7854569" cy="3601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5" y="5749268"/>
            <a:ext cx="7862773" cy="6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2966"/>
            <a:ext cx="10515600" cy="5703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默认标签打在最新提交的</a:t>
            </a:r>
            <a:r>
              <a:rPr lang="en-US" altLang="zh-CN" sz="2000" dirty="0"/>
              <a:t>commit</a:t>
            </a:r>
            <a:r>
              <a:rPr lang="zh-CN" altLang="en-US" sz="2000" dirty="0"/>
              <a:t>上的。有时候，如果忘了打</a:t>
            </a:r>
            <a:r>
              <a:rPr lang="zh-CN" altLang="en-US" sz="2000" dirty="0" smtClean="0"/>
              <a:t>标签，可以找到</a:t>
            </a:r>
            <a:r>
              <a:rPr lang="zh-CN" altLang="en-US" sz="2000" dirty="0"/>
              <a:t>历史提交的</a:t>
            </a:r>
            <a:r>
              <a:rPr lang="en-US" altLang="zh-CN" sz="2000" dirty="0"/>
              <a:t>commit id</a:t>
            </a:r>
            <a:r>
              <a:rPr lang="zh-CN" altLang="en-US" sz="2000" dirty="0"/>
              <a:t>，然后打</a:t>
            </a:r>
            <a:r>
              <a:rPr lang="zh-CN" altLang="en-US" sz="2000" dirty="0" smtClean="0"/>
              <a:t>上</a:t>
            </a:r>
            <a:r>
              <a:rPr lang="zh-CN" altLang="en-US" sz="2000" dirty="0"/>
              <a:t>标签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例如对</a:t>
            </a:r>
            <a:r>
              <a:rPr lang="en-US" altLang="zh-CN" sz="2000" dirty="0" smtClean="0"/>
              <a:t>commit id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25dbdc5</a:t>
            </a:r>
            <a:r>
              <a:rPr lang="zh-CN" altLang="en-US" sz="2000" dirty="0" smtClean="0"/>
              <a:t>的提交打标签：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2414"/>
            <a:ext cx="9410856" cy="2704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75082"/>
            <a:ext cx="8039793" cy="3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1644"/>
            <a:ext cx="10515600" cy="5495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再次查看标签：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注意，标签不是按时间顺序列出，是按字母排列。可用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show &lt;</a:t>
            </a:r>
            <a:r>
              <a:rPr lang="en-US" altLang="zh-CN" sz="2000" dirty="0" err="1" smtClean="0"/>
              <a:t>tagname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查看标签信息：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7034"/>
            <a:ext cx="7363968" cy="7956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7677"/>
            <a:ext cx="7614153" cy="20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5513"/>
            <a:ext cx="10515600" cy="5711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还可以创建带有说明的标签，用</a:t>
            </a:r>
            <a:r>
              <a:rPr lang="en-US" altLang="zh-CN" sz="2000" dirty="0">
                <a:solidFill>
                  <a:srgbClr val="FF0000"/>
                </a:solidFill>
              </a:rPr>
              <a:t>-a</a:t>
            </a:r>
            <a:r>
              <a:rPr lang="zh-CN" altLang="en-US" sz="2000" dirty="0"/>
              <a:t>指定标签名，</a:t>
            </a:r>
            <a:r>
              <a:rPr lang="en-US" altLang="zh-CN" sz="2000" dirty="0">
                <a:solidFill>
                  <a:srgbClr val="FF0000"/>
                </a:solidFill>
              </a:rPr>
              <a:t>-m</a:t>
            </a:r>
            <a:r>
              <a:rPr lang="zh-CN" altLang="en-US" sz="2000" dirty="0"/>
              <a:t>指定说明文字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show &lt;</a:t>
            </a:r>
            <a:r>
              <a:rPr lang="en-US" altLang="zh-CN" sz="2000" dirty="0" err="1" smtClean="0"/>
              <a:t>tagname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查看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023"/>
            <a:ext cx="11215255" cy="420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2454"/>
            <a:ext cx="6738916" cy="36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2015"/>
            <a:ext cx="10515600" cy="5644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还可以通过</a:t>
            </a:r>
            <a:r>
              <a:rPr lang="en-US" altLang="zh-CN" sz="2000" dirty="0">
                <a:solidFill>
                  <a:srgbClr val="FF0000"/>
                </a:solidFill>
              </a:rPr>
              <a:t>-s</a:t>
            </a:r>
            <a:r>
              <a:rPr lang="zh-CN" altLang="en-US" sz="2000" dirty="0"/>
              <a:t>用私钥签名一个标签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签名采用</a:t>
            </a:r>
            <a:r>
              <a:rPr lang="en-US" altLang="zh-CN" sz="2000" dirty="0"/>
              <a:t>PGP</a:t>
            </a:r>
            <a:r>
              <a:rPr lang="zh-CN" altLang="en-US" sz="2000" dirty="0"/>
              <a:t>签名，因此，必须首先安装</a:t>
            </a:r>
            <a:r>
              <a:rPr lang="en-US" altLang="zh-CN" sz="2000" dirty="0" err="1"/>
              <a:t>gpg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GnuPG</a:t>
            </a:r>
            <a:r>
              <a:rPr lang="zh-CN" altLang="en-US" sz="2000" dirty="0"/>
              <a:t>），如果没有找到</a:t>
            </a:r>
            <a:r>
              <a:rPr lang="en-US" altLang="zh-CN" sz="2000" dirty="0" err="1"/>
              <a:t>gpg</a:t>
            </a:r>
            <a:r>
              <a:rPr lang="zh-CN" altLang="en-US" sz="2000" dirty="0"/>
              <a:t>，或者没有</a:t>
            </a:r>
            <a:r>
              <a:rPr lang="en-US" altLang="zh-CN" sz="2000" dirty="0" err="1"/>
              <a:t>gpg</a:t>
            </a:r>
            <a:r>
              <a:rPr lang="zh-CN" altLang="en-US" sz="2000" dirty="0"/>
              <a:t>密钥对，就会报</a:t>
            </a:r>
            <a:r>
              <a:rPr lang="zh-CN" altLang="en-US" sz="2000" dirty="0" smtClean="0"/>
              <a:t>错。用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</a:rPr>
              <a:t> show 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tagname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zh-CN" altLang="en-US" sz="2000" dirty="0"/>
              <a:t>可以看到</a:t>
            </a:r>
            <a:r>
              <a:rPr lang="en-US" altLang="zh-CN" sz="2000" dirty="0"/>
              <a:t>PGP</a:t>
            </a:r>
            <a:r>
              <a:rPr lang="zh-CN" altLang="en-US" sz="2000" dirty="0"/>
              <a:t>签名信息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7033"/>
            <a:ext cx="10240756" cy="593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66" y="2801827"/>
            <a:ext cx="6133225" cy="54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</a:t>
            </a:r>
            <a:r>
              <a:rPr kumimoji="1"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如果标签打错了，</a:t>
            </a:r>
            <a:r>
              <a:rPr lang="zh-CN" altLang="en-US" sz="2000" dirty="0" smtClean="0"/>
              <a:t>也可以</a:t>
            </a:r>
            <a:r>
              <a:rPr lang="zh-CN" altLang="en-US" sz="2000" dirty="0"/>
              <a:t>删除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如果要推送某个标签到远程，使用命令</a:t>
            </a:r>
            <a:r>
              <a:rPr lang="en-US" altLang="zh-CN" sz="2000" dirty="0" err="1">
                <a:solidFill>
                  <a:srgbClr val="FF0000"/>
                </a:solidFill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</a:rPr>
              <a:t> push origin &lt;</a:t>
            </a:r>
            <a:r>
              <a:rPr lang="en-US" altLang="zh-CN" sz="2000" dirty="0" err="1">
                <a:solidFill>
                  <a:srgbClr val="FF0000"/>
                </a:solidFill>
              </a:rPr>
              <a:t>tagname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  <a:r>
              <a:rPr lang="zh-CN" altLang="en-US" sz="2000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809"/>
            <a:ext cx="7166229" cy="546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7619179" cy="18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0979"/>
            <a:ext cx="10515600" cy="543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也可以一次性</a:t>
            </a:r>
            <a:r>
              <a:rPr lang="zh-CN" altLang="en-US" sz="2000" dirty="0"/>
              <a:t>推送全部尚未推送到远程的本地标签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如果标签已经推送到远程，要删除远程标签就麻烦一点，先从本地删除：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75"/>
            <a:ext cx="7703993" cy="1771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556235"/>
            <a:ext cx="8179676" cy="7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6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288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GIT详解</vt:lpstr>
      <vt:lpstr>PowerPoint 演示文稿</vt:lpstr>
      <vt:lpstr>创建标签</vt:lpstr>
      <vt:lpstr>PowerPoint 演示文稿</vt:lpstr>
      <vt:lpstr>PowerPoint 演示文稿</vt:lpstr>
      <vt:lpstr>PowerPoint 演示文稿</vt:lpstr>
      <vt:lpstr>PowerPoint 演示文稿</vt:lpstr>
      <vt:lpstr>操作标签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yang</cp:lastModifiedBy>
  <cp:revision>174</cp:revision>
  <dcterms:created xsi:type="dcterms:W3CDTF">2016-03-09T12:24:55Z</dcterms:created>
  <dcterms:modified xsi:type="dcterms:W3CDTF">2016-03-11T06:29:14Z</dcterms:modified>
</cp:coreProperties>
</file>