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第四步，初始化Git仓库：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先选定一个目录作为Git仓库，假定是/srv/sample.git，在/srv目录下输入命令：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3796665"/>
            <a:ext cx="474027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Git就会创建一个裸仓库，裸仓库没有工作区，因为服务器上的Git仓库纯粹是为了共享，所以不让用户直接登录到服务器上去改工作区，并且服务器上的Git仓库通常都以.git结尾。然后，把owner改为git：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4044950"/>
            <a:ext cx="3811905" cy="703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第五步，禁用shell登录：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出于安全考虑，第二步创建的git用户不允许登录shell，这可以通过编辑/etc/passwd文件完成。找到类似下面的一行：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改为：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3865880"/>
            <a:ext cx="6979285" cy="614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5" y="4801870"/>
            <a:ext cx="4580890" cy="600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这样，git用户可以正常通过ssh使用git，但无法登录shell，因为我们为git用户指定的git-shell每次一登录就自动退出。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第六步，克隆远程仓库：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现在，可以通过git clone命令克隆远程仓库了，在各自的电脑上运行：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剩下的推送就简单了。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735" y="3606165"/>
            <a:ext cx="7002145" cy="1482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管理公钥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如果团队很小，把每个人的公钥收集起来放到服务器的/home/git/.ssh/authorized_keys文件里就是可行的。如果团队有几百号人，就没法这么玩了，这时，可以用Gitosis来管理公钥。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这里我们不介绍怎么玩Gitosis了，几百号人的团队基本都在500强了，相信找个高水平的Linux管理员问题不大。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管理权限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很多不但视源代码如生命，而且视员工为窃贼的公司，会在版本控制系统里设置一套完善的权限控制，每个人是否有读写权限会精确到每个分支甚至每个目录下。因为Git是为Linux源代码托管而开发的，所以Git也继承了开源社区的精神，不支持权限控制。不过，因为Git支持钩子（hook），所以，可以在服务器端编写一系列脚本来控制提交等操作，达到权限控制的目的。Gitolite就是这个工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这里我们也不介绍Gitolite了，不要把有限的生命浪费到权限斗争中。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搭建Git服务器非常简单，通常10分钟即可完成；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要方便管理公钥，用Gitosis；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要像SVN那样变态地控制权限，用Gitolite。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  <a:endParaRPr lang="zh-CN" altLang="en-US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  <a:endParaRPr lang="zh-CN" altLang="en-US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  <a:endParaRPr lang="zh-CN" altLang="en-US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  <a:endParaRPr lang="zh-CN" altLang="en-US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  <a:endParaRPr lang="zh-CN" altLang="en-US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从远程库克隆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现在，假设我们从零开发，那么最好的方式是先创建远程库，然后，从远程库克隆。</a:t>
            </a:r>
            <a:endParaRPr lang="zh-CN" altLang="en-US"/>
          </a:p>
          <a:p>
            <a:r>
              <a:rPr lang="zh-CN" altLang="en-US"/>
              <a:t>首先，登陆GitHub，创建一个新的仓库，名字叫gitskills：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705" y="3182620"/>
            <a:ext cx="4352290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从远程库克隆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我们勾选Initialize this repository with a README，这样GitHub会自动为我们创建一个README.md文件。创建完毕后，可以看到README.md文件：</a:t>
            </a:r>
            <a:endParaRPr lang="zh-CN" altLang="en-US"/>
          </a:p>
          <a:p>
            <a:pPr lvl="3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0" y="3053715"/>
            <a:ext cx="4847590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从远程库克隆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现在，远程库已经准备好了，下一步是用命令git clone克隆一个本地库：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</p:txBody>
      </p:sp>
      <p:pic>
        <p:nvPicPr>
          <p:cNvPr id="4" name="图片 3" descr="YZH0{I%IJ4Q`TG(@4R8NV{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2463165"/>
            <a:ext cx="748601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从远程库克隆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如果有多个人协作开发，那么每个人各自从远程克隆一份就可以了。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你也许还注意到，GitHub给出的地址不止一个，还可以用https://github.com/michaelliao/gitskills.git这样的地址。实际上，Git支持多种协议，默认的git://使用ssh，但也可以使用https等其他协议。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使用https除了速度慢以外，还有个最大的麻烦是每次推送都必须输入口令，但是在某些只开放http端口的公司内部就无法使用ssh协议而只能用https。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从远程库克隆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要克隆一个仓库，首先必须知道仓库的地址，然后使用git clone命令克隆。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Git支持多种协议，包括https，但通过ssh支持的原生git协议速度最快。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GitHub就是一个免费托管开源代码的远程仓库。但是对于某些视源代码如生命的商业公司来说，既不想公开源代码，又舍不得给GitHub交保护费，那就只能自己搭建一台Git服务器作为私有仓库使用。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搭建Git服务器需要准备一台运行Linux的机器，强烈推荐用Ubuntu或Debian，这样，通过几条简单的apt命令就可以完成安装。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假设你已经有sudo权限的用户账号，下面，正式开始安装。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第一步，安装git：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第二步，创建一个git用户，用来运行git服务：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第三步，创建证书登录：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收集所有需要登录的用户的公钥，就是他们自己的id_rsa.pub文件，把所有公钥导入到/home/git/.ssh/authorized_keys文件里，一行一个。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2347595"/>
            <a:ext cx="4159885" cy="828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3913505"/>
            <a:ext cx="4177665" cy="87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Kingsoft Office WPP</Application>
  <PresentationFormat>宽屏</PresentationFormat>
  <Paragraphs>133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GIT详解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zhangdong</cp:lastModifiedBy>
  <cp:revision>161</cp:revision>
  <dcterms:created xsi:type="dcterms:W3CDTF">2016-03-09T12:24:00Z</dcterms:created>
  <dcterms:modified xsi:type="dcterms:W3CDTF">2016-03-11T04:10:47Z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