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9" r:id="rId1"/>
  </p:sldMasterIdLst>
  <p:notesMasterIdLst>
    <p:notesMasterId r:id="rId13"/>
  </p:notesMasterIdLst>
  <p:sldIdLst>
    <p:sldId id="256" r:id="rId2"/>
    <p:sldId id="257" r:id="rId3"/>
    <p:sldId id="258" r:id="rId4"/>
    <p:sldId id="259" r:id="rId5"/>
    <p:sldId id="260" r:id="rId6"/>
    <p:sldId id="261" r:id="rId7"/>
    <p:sldId id="262" r:id="rId8"/>
    <p:sldId id="265" r:id="rId9"/>
    <p:sldId id="266"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Montserrat" pitchFamily="2" charset="77"/>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varScale="1">
        <p:scale>
          <a:sx n="150" d="100"/>
          <a:sy n="150"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4a859f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4a859f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4a859f1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4a859f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69ff363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69ff36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69ff363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69ff363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4a859f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4a859f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4a859f1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4a859f1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4a859f1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4a859f1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4a2c8e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4a2c8e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BC03E-7EB7-0B4E-ADBE-4902F7D7F7F4}"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8345663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03E-7EB7-0B4E-ADBE-4902F7D7F7F4}"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30827922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03E-7EB7-0B4E-ADBE-4902F7D7F7F4}"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36509304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5" name="Google Shape;15;p4"/>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 name="Google Shape;16;p4"/>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37502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Font typeface="Montserrat"/>
              <a:buNone/>
              <a:defRPr sz="4200" b="1">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Tree>
    <p:extLst>
      <p:ext uri="{BB962C8B-B14F-4D97-AF65-F5344CB8AC3E}">
        <p14:creationId xmlns:p14="http://schemas.microsoft.com/office/powerpoint/2010/main" val="275078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03E-7EB7-0B4E-ADBE-4902F7D7F7F4}"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11464385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BC03E-7EB7-0B4E-ADBE-4902F7D7F7F4}"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14379956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BC03E-7EB7-0B4E-ADBE-4902F7D7F7F4}" type="datetimeFigureOut">
              <a:rPr lang="en-US" smtClean="0"/>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3946924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BC03E-7EB7-0B4E-ADBE-4902F7D7F7F4}" type="datetimeFigureOut">
              <a:rPr lang="en-US" smtClean="0"/>
              <a:t>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8381562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BC03E-7EB7-0B4E-ADBE-4902F7D7F7F4}" type="datetimeFigureOut">
              <a:rPr lang="en-US" smtClean="0"/>
              <a:t>12/1/20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40736846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BC03E-7EB7-0B4E-ADBE-4902F7D7F7F4}" type="datetimeFigureOut">
              <a:rPr lang="en-US" smtClean="0"/>
              <a:t>12/1/20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292323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5BC03E-7EB7-0B4E-ADBE-4902F7D7F7F4}" type="datetimeFigureOut">
              <a:rPr lang="en-US" smtClean="0"/>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41974106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5BC03E-7EB7-0B4E-ADBE-4902F7D7F7F4}" type="datetimeFigureOut">
              <a:rPr lang="en-US" smtClean="0"/>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D5B39-6620-F245-9281-F283E223173C}" type="slidenum">
              <a:rPr lang="en-US" smtClean="0"/>
              <a:t>‹#›</a:t>
            </a:fld>
            <a:endParaRPr lang="en-US"/>
          </a:p>
        </p:txBody>
      </p:sp>
    </p:spTree>
    <p:extLst>
      <p:ext uri="{BB962C8B-B14F-4D97-AF65-F5344CB8AC3E}">
        <p14:creationId xmlns:p14="http://schemas.microsoft.com/office/powerpoint/2010/main" val="2639650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A5BC03E-7EB7-0B4E-ADBE-4902F7D7F7F4}" type="datetimeFigureOut">
              <a:rPr lang="en-US" smtClean="0"/>
              <a:t>12/1/20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26D5B39-6620-F245-9281-F283E223173C}" type="slidenum">
              <a:rPr lang="en-US" smtClean="0"/>
              <a:t>‹#›</a:t>
            </a:fld>
            <a:endParaRPr lang="en-US"/>
          </a:p>
        </p:txBody>
      </p:sp>
    </p:spTree>
    <p:extLst>
      <p:ext uri="{BB962C8B-B14F-4D97-AF65-F5344CB8AC3E}">
        <p14:creationId xmlns:p14="http://schemas.microsoft.com/office/powerpoint/2010/main" val="3371361457"/>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mpedans/annotasy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err="1"/>
              <a:t>Annotasyon</a:t>
            </a:r>
            <a:endParaRPr b="1" dirty="0"/>
          </a:p>
        </p:txBody>
      </p:sp>
      <p:sp>
        <p:nvSpPr>
          <p:cNvPr id="60" name="Google Shape;60;p14"/>
          <p:cNvSpPr txBox="1">
            <a:spLocks noGrp="1"/>
          </p:cNvSpPr>
          <p:nvPr>
            <p:ph type="subTitle" idx="1"/>
          </p:nvPr>
        </p:nvSpPr>
        <p:spPr>
          <a:xfrm>
            <a:off x="311700" y="2834125"/>
            <a:ext cx="8520600" cy="118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Gokce</a:t>
            </a:r>
            <a:r>
              <a:rPr lang="en-US" dirty="0"/>
              <a:t> Avery</a:t>
            </a:r>
            <a:endParaRPr dirty="0"/>
          </a:p>
          <a:p>
            <a:pPr marL="0" lvl="0" indent="0" algn="ctr" rtl="0">
              <a:spcBef>
                <a:spcPts val="0"/>
              </a:spcBef>
              <a:spcAft>
                <a:spcPts val="0"/>
              </a:spcAft>
              <a:buNone/>
            </a:pPr>
            <a:r>
              <a:rPr lang="en" dirty="0"/>
              <a:t>@</a:t>
            </a:r>
            <a:r>
              <a:rPr lang="en" dirty="0" err="1"/>
              <a:t>gokcit</a:t>
            </a:r>
            <a:r>
              <a:rPr lang="en" dirty="0"/>
              <a:t> on GitHub</a:t>
            </a:r>
          </a:p>
          <a:p>
            <a:pPr lvl="0">
              <a:spcBef>
                <a:spcPts val="0"/>
              </a:spcBef>
            </a:pPr>
            <a:r>
              <a:rPr lang="en-US" dirty="0">
                <a:hlinkClick r:id="rId3"/>
              </a:rPr>
              <a:t>https://github.com/ompedans/annotasyon</a:t>
            </a:r>
            <a:br>
              <a:rPr lang="en-US" dirty="0"/>
            </a:br>
            <a:r>
              <a:rPr lang="en-US" dirty="0"/>
              <a:t>Project Owner: @</a:t>
            </a:r>
            <a:r>
              <a:rPr lang="en-US" dirty="0" err="1"/>
              <a:t>ompedans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 Am Learning</a:t>
            </a:r>
            <a:endParaRPr dirty="0"/>
          </a:p>
        </p:txBody>
      </p:sp>
      <p:sp>
        <p:nvSpPr>
          <p:cNvPr id="101" name="Google Shape;101;p2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Flask and Angular</a:t>
            </a:r>
            <a:endParaRPr dirty="0"/>
          </a:p>
          <a:p>
            <a:pPr marL="457200" lvl="0" indent="-342900" algn="l" rtl="0">
              <a:spcBef>
                <a:spcPts val="0"/>
              </a:spcBef>
              <a:spcAft>
                <a:spcPts val="0"/>
              </a:spcAft>
              <a:buSzPts val="1800"/>
              <a:buChar char="●"/>
            </a:pPr>
            <a:r>
              <a:rPr lang="en" dirty="0"/>
              <a:t>HTML Parsing into json</a:t>
            </a:r>
          </a:p>
          <a:p>
            <a:pPr marL="457200" lvl="0" indent="-342900" algn="l" rtl="0">
              <a:spcBef>
                <a:spcPts val="0"/>
              </a:spcBef>
              <a:spcAft>
                <a:spcPts val="0"/>
              </a:spcAft>
              <a:buSzPts val="1800"/>
              <a:buChar char="●"/>
            </a:pPr>
            <a:r>
              <a:rPr lang="en" dirty="0"/>
              <a:t>Natural Language Processing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Next</a:t>
            </a:r>
            <a:endParaRPr/>
          </a:p>
        </p:txBody>
      </p:sp>
      <p:sp>
        <p:nvSpPr>
          <p:cNvPr id="107" name="Google Shape;107;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Automated Test Frameworks</a:t>
            </a:r>
            <a:endParaRPr dirty="0"/>
          </a:p>
          <a:p>
            <a:pPr lvl="0"/>
            <a:r>
              <a:rPr lang="en" dirty="0"/>
              <a:t>HTML Parsing into json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600"/>
              </a:spcAft>
              <a:buNone/>
            </a:pPr>
            <a:r>
              <a:rPr lang="en-US" dirty="0"/>
              <a:t>Target Client: Ottoman Turkish to Latin Turkish Translators</a:t>
            </a:r>
          </a:p>
          <a:p>
            <a:pPr marL="0" lvl="0" indent="0">
              <a:spcAft>
                <a:spcPts val="1600"/>
              </a:spcAft>
              <a:buNone/>
            </a:pPr>
            <a:r>
              <a:rPr lang="en-US" dirty="0"/>
              <a:t>Supported Language: Ottoman Turkish</a:t>
            </a:r>
          </a:p>
          <a:p>
            <a:pPr marL="0" lvl="0" indent="0">
              <a:spcAft>
                <a:spcPts val="1600"/>
              </a:spcAft>
              <a:buNone/>
            </a:pPr>
            <a:r>
              <a:rPr lang="en-US" dirty="0" err="1"/>
              <a:t>Annotasyon</a:t>
            </a:r>
            <a:r>
              <a:rPr lang="en-US" dirty="0"/>
              <a:t> tool processes the pdf or image of handwriting using tesseract-</a:t>
            </a:r>
            <a:r>
              <a:rPr lang="en-US" dirty="0" err="1"/>
              <a:t>ocr</a:t>
            </a:r>
            <a:r>
              <a:rPr lang="en-US" dirty="0"/>
              <a:t>.</a:t>
            </a:r>
            <a:br>
              <a:rPr lang="en-US" dirty="0"/>
            </a:br>
            <a:r>
              <a:rPr lang="en-US" dirty="0"/>
              <a:t>It provides the translated output on a web application to the user.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 dirty="0"/>
              <a:t>User Login</a:t>
            </a:r>
          </a:p>
          <a:p>
            <a:pPr lvl="0"/>
            <a:r>
              <a:rPr lang="en" dirty="0"/>
              <a:t>Search Engine – search through documents translated by others</a:t>
            </a:r>
          </a:p>
          <a:p>
            <a:pPr lvl="0"/>
            <a:r>
              <a:rPr lang="en" dirty="0"/>
              <a:t>Dashboard</a:t>
            </a:r>
          </a:p>
          <a:p>
            <a:pPr lvl="0"/>
            <a:r>
              <a:rPr lang="en" dirty="0"/>
              <a:t>Document Management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User Stories</a:t>
            </a:r>
            <a:endParaRPr dirty="0"/>
          </a:p>
        </p:txBody>
      </p:sp>
      <p:sp>
        <p:nvSpPr>
          <p:cNvPr id="78" name="Google Shape;78;p17"/>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 dirty="0"/>
              <a:t>User will use login credentials to access the web app</a:t>
            </a:r>
          </a:p>
          <a:p>
            <a:pPr lvl="0"/>
            <a:r>
              <a:rPr lang="en" dirty="0"/>
              <a:t>User can access documents translated by others using the search engine</a:t>
            </a:r>
          </a:p>
          <a:p>
            <a:pPr lvl="0"/>
            <a:r>
              <a:rPr lang="en" dirty="0"/>
              <a:t>User can store their own storage of translated documents on the dashboard</a:t>
            </a:r>
          </a:p>
          <a:p>
            <a:pPr lvl="0"/>
            <a:r>
              <a:rPr lang="en" dirty="0"/>
              <a:t>User will help improve the dataset by suggesting translations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Database</a:t>
            </a:r>
            <a:endParaRPr dirty="0"/>
          </a:p>
        </p:txBody>
      </p:sp>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User</a:t>
            </a:r>
            <a:r>
              <a:rPr lang="en" dirty="0"/>
              <a:t> table stores user credentials</a:t>
            </a:r>
          </a:p>
          <a:p>
            <a:pPr marL="0" lvl="0" indent="0" algn="l" rtl="0">
              <a:spcBef>
                <a:spcPts val="0"/>
              </a:spcBef>
              <a:spcAft>
                <a:spcPts val="1600"/>
              </a:spcAft>
              <a:buNone/>
            </a:pPr>
            <a:r>
              <a:rPr lang="en" b="1" dirty="0"/>
              <a:t>Documents</a:t>
            </a:r>
            <a:r>
              <a:rPr lang="en" dirty="0"/>
              <a:t> table stores images and pdfs of original documents</a:t>
            </a:r>
          </a:p>
          <a:p>
            <a:pPr marL="0" indent="0">
              <a:spcAft>
                <a:spcPts val="1600"/>
              </a:spcAft>
              <a:buNone/>
            </a:pPr>
            <a:r>
              <a:rPr lang="en-US" b="1" dirty="0"/>
              <a:t>Translated</a:t>
            </a:r>
            <a:r>
              <a:rPr lang="en-US" dirty="0"/>
              <a:t> stores the digitalized and translated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Stack</a:t>
            </a:r>
            <a:endParaRPr/>
          </a:p>
        </p:txBody>
      </p:sp>
      <p:sp>
        <p:nvSpPr>
          <p:cNvPr id="90" name="Google Shape;90;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Language – Python and JavaScript</a:t>
            </a:r>
            <a:endParaRPr dirty="0"/>
          </a:p>
          <a:p>
            <a:pPr marL="457200" lvl="0" indent="-342900" algn="l" rtl="0">
              <a:spcBef>
                <a:spcPts val="0"/>
              </a:spcBef>
              <a:spcAft>
                <a:spcPts val="0"/>
              </a:spcAft>
              <a:buSzPts val="1800"/>
              <a:buChar char="●"/>
            </a:pPr>
            <a:r>
              <a:rPr lang="en" dirty="0"/>
              <a:t>Framework – Flask and </a:t>
            </a:r>
            <a:r>
              <a:rPr lang="en" dirty="0" err="1"/>
              <a:t>Vue.js</a:t>
            </a:r>
            <a:endParaRPr dirty="0"/>
          </a:p>
          <a:p>
            <a:pPr marL="457200" lvl="0" indent="-342900" algn="l" rtl="0">
              <a:spcBef>
                <a:spcPts val="0"/>
              </a:spcBef>
              <a:spcAft>
                <a:spcPts val="0"/>
              </a:spcAft>
              <a:buSzPts val="1800"/>
              <a:buChar char="●"/>
            </a:pPr>
            <a:r>
              <a:rPr lang="en" dirty="0"/>
              <a:t>Database engine MySQL</a:t>
            </a:r>
            <a:endParaRPr dirty="0"/>
          </a:p>
          <a:p>
            <a:pPr marL="457200" lvl="0" indent="-342900" algn="l" rtl="0">
              <a:spcBef>
                <a:spcPts val="0"/>
              </a:spcBef>
              <a:spcAft>
                <a:spcPts val="0"/>
              </a:spcAft>
              <a:buSzPts val="1800"/>
              <a:buChar char="●"/>
            </a:pPr>
            <a:r>
              <a:rPr lang="en" dirty="0"/>
              <a:t>Other libraries or components: </a:t>
            </a:r>
            <a:r>
              <a:rPr lang="en-US" dirty="0"/>
              <a:t>tesseract-</a:t>
            </a:r>
            <a:r>
              <a:rPr lang="en-US" dirty="0" err="1"/>
              <a:t>ocr</a:t>
            </a:r>
            <a:r>
              <a:rPr lang="en-US" dirty="0"/>
              <a:t>, </a:t>
            </a:r>
            <a:r>
              <a:rPr lang="en-US" dirty="0" err="1"/>
              <a:t>opencv</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A35527B6-82C7-6C45-BDD3-CCC6B37B8267}"/>
              </a:ext>
            </a:extLst>
          </p:cNvPr>
          <p:cNvPicPr>
            <a:picLocks noChangeAspect="1"/>
          </p:cNvPicPr>
          <p:nvPr/>
        </p:nvPicPr>
        <p:blipFill>
          <a:blip r:embed="rId2"/>
          <a:stretch>
            <a:fillRect/>
          </a:stretch>
        </p:blipFill>
        <p:spPr>
          <a:xfrm>
            <a:off x="1447800" y="146050"/>
            <a:ext cx="6248400" cy="4851400"/>
          </a:xfrm>
          <a:prstGeom prst="rect">
            <a:avLst/>
          </a:prstGeom>
        </p:spPr>
      </p:pic>
    </p:spTree>
    <p:extLst>
      <p:ext uri="{BB962C8B-B14F-4D97-AF65-F5344CB8AC3E}">
        <p14:creationId xmlns:p14="http://schemas.microsoft.com/office/powerpoint/2010/main" val="78984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63BF437-D989-4345-947B-46B32E94C192}"/>
              </a:ext>
            </a:extLst>
          </p:cNvPr>
          <p:cNvPicPr>
            <a:picLocks noChangeAspect="1"/>
          </p:cNvPicPr>
          <p:nvPr/>
        </p:nvPicPr>
        <p:blipFill>
          <a:blip r:embed="rId2"/>
          <a:stretch>
            <a:fillRect/>
          </a:stretch>
        </p:blipFill>
        <p:spPr>
          <a:xfrm>
            <a:off x="1441450" y="273050"/>
            <a:ext cx="6261100" cy="4597400"/>
          </a:xfrm>
          <a:prstGeom prst="rect">
            <a:avLst/>
          </a:prstGeom>
        </p:spPr>
      </p:pic>
    </p:spTree>
    <p:extLst>
      <p:ext uri="{BB962C8B-B14F-4D97-AF65-F5344CB8AC3E}">
        <p14:creationId xmlns:p14="http://schemas.microsoft.com/office/powerpoint/2010/main" val="113410593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689</TotalTime>
  <Words>255</Words>
  <Application>Microsoft Macintosh PowerPoint</Application>
  <PresentationFormat>On-screen Show (16:9)</PresentationFormat>
  <Paragraphs>36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 Light</vt:lpstr>
      <vt:lpstr>Montserrat</vt:lpstr>
      <vt:lpstr>Calibri</vt:lpstr>
      <vt:lpstr>Arial</vt:lpstr>
      <vt:lpstr>Office Theme</vt:lpstr>
      <vt:lpstr>Annotasyon</vt:lpstr>
      <vt:lpstr>Description</vt:lpstr>
      <vt:lpstr>Features</vt:lpstr>
      <vt:lpstr>User Stories</vt:lpstr>
      <vt:lpstr>Database</vt:lpstr>
      <vt:lpstr>Technology Stack</vt:lpstr>
      <vt:lpstr>Demo</vt:lpstr>
      <vt:lpstr>PowerPoint Presentation</vt:lpstr>
      <vt:lpstr>PowerPoint Presentation</vt:lpstr>
      <vt:lpstr>What I Am Learning</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Annotasyon</dc:title>
  <cp:lastModifiedBy>Gokce Avery</cp:lastModifiedBy>
  <cp:revision>10</cp:revision>
  <dcterms:modified xsi:type="dcterms:W3CDTF">2020-12-02T07:28:51Z</dcterms:modified>
</cp:coreProperties>
</file>