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handoutMasterIdLst>
    <p:handoutMasterId r:id="rId12"/>
  </p:handoutMasterIdLst>
  <p:sldIdLst>
    <p:sldId id="256" r:id="rId2"/>
    <p:sldId id="326" r:id="rId3"/>
    <p:sldId id="304" r:id="rId4"/>
    <p:sldId id="323" r:id="rId5"/>
    <p:sldId id="331" r:id="rId6"/>
    <p:sldId id="330" r:id="rId7"/>
    <p:sldId id="329" r:id="rId8"/>
    <p:sldId id="313" r:id="rId9"/>
    <p:sldId id="296"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INF" initials="A" lastIdx="1" clrIdx="0">
    <p:extLst>
      <p:ext uri="{19B8F6BF-5375-455C-9EA6-DF929625EA0E}">
        <p15:presenceInfo xmlns:p15="http://schemas.microsoft.com/office/powerpoint/2012/main" userId="ANINF"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843C0C"/>
    <a:srgbClr val="FFC000"/>
    <a:srgbClr val="70AD47"/>
    <a:srgbClr val="2E75B6"/>
    <a:srgbClr val="44546A"/>
    <a:srgbClr val="444B5E"/>
    <a:srgbClr val="34495E"/>
    <a:srgbClr val="41B883"/>
    <a:srgbClr val="FB50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73" autoAdjust="0"/>
    <p:restoredTop sz="94707" autoAdjust="0"/>
  </p:normalViewPr>
  <p:slideViewPr>
    <p:cSldViewPr snapToGrid="0">
      <p:cViewPr varScale="1">
        <p:scale>
          <a:sx n="69" d="100"/>
          <a:sy n="69" d="100"/>
        </p:scale>
        <p:origin x="1320" y="66"/>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88" d="100"/>
          <a:sy n="88" d="100"/>
        </p:scale>
        <p:origin x="3822"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1C437D-63D6-4400-AB33-0CD2B77B6D8E}" type="doc">
      <dgm:prSet loTypeId="urn:microsoft.com/office/officeart/2005/8/layout/radial2" loCatId="relationship" qsTypeId="urn:microsoft.com/office/officeart/2005/8/quickstyle/simple5" qsCatId="simple" csTypeId="urn:microsoft.com/office/officeart/2005/8/colors/accent1_2" csCatId="accent1" phldr="1"/>
      <dgm:spPr/>
      <dgm:t>
        <a:bodyPr/>
        <a:lstStyle/>
        <a:p>
          <a:endParaRPr lang="fr-FR"/>
        </a:p>
      </dgm:t>
    </dgm:pt>
    <dgm:pt modelId="{73829736-3F46-4A4B-8C5C-7E566DDDD605}">
      <dgm:prSet phldrT="[Texte]" custT="1"/>
      <dgm:spPr/>
      <dgm:t>
        <a:bodyPr/>
        <a:lstStyle/>
        <a:p>
          <a:r>
            <a:rPr lang="fr-FR" sz="1400" b="1" strike="noStrike" dirty="0" smtClean="0">
              <a:latin typeface="Garamond" panose="02020404030301010803" pitchFamily="18" charset="0"/>
            </a:rPr>
            <a:t>Contexte &amp; objectif</a:t>
          </a:r>
          <a:endParaRPr lang="fr-FR" sz="1400" b="1" strike="sngStrike" dirty="0">
            <a:latin typeface="Garamond" panose="02020404030301010803" pitchFamily="18" charset="0"/>
          </a:endParaRPr>
        </a:p>
      </dgm:t>
    </dgm:pt>
    <dgm:pt modelId="{B3F1FAD7-AE19-418D-BC43-8DF5105D1AB5}" type="parTrans" cxnId="{A43BD391-6549-4FB3-B630-F965F02BD8B7}">
      <dgm:prSet/>
      <dgm:spPr/>
      <dgm:t>
        <a:bodyPr/>
        <a:lstStyle/>
        <a:p>
          <a:endParaRPr lang="fr-FR"/>
        </a:p>
      </dgm:t>
    </dgm:pt>
    <dgm:pt modelId="{A9EBF41B-4968-41F7-B7EB-279B3AA65AFF}" type="sibTrans" cxnId="{A43BD391-6549-4FB3-B630-F965F02BD8B7}">
      <dgm:prSet/>
      <dgm:spPr/>
      <dgm:t>
        <a:bodyPr/>
        <a:lstStyle/>
        <a:p>
          <a:endParaRPr lang="fr-FR"/>
        </a:p>
      </dgm:t>
    </dgm:pt>
    <dgm:pt modelId="{8C1CA128-5C06-4A11-8D5E-442385F25DB3}">
      <dgm:prSet phldrT="[Texte]"/>
      <dgm:spPr/>
      <dgm:t>
        <a:bodyPr/>
        <a:lstStyle/>
        <a:p>
          <a:endParaRPr lang="fr-FR" dirty="0"/>
        </a:p>
      </dgm:t>
    </dgm:pt>
    <dgm:pt modelId="{6E67EC65-C1F4-4668-B3DA-C788CC76A1DD}" type="parTrans" cxnId="{32F5107C-5749-4BD2-A813-CD88BF574C15}">
      <dgm:prSet/>
      <dgm:spPr/>
      <dgm:t>
        <a:bodyPr/>
        <a:lstStyle/>
        <a:p>
          <a:endParaRPr lang="fr-FR"/>
        </a:p>
      </dgm:t>
    </dgm:pt>
    <dgm:pt modelId="{E9E67687-7871-4587-9706-489F87D8D33D}" type="sibTrans" cxnId="{32F5107C-5749-4BD2-A813-CD88BF574C15}">
      <dgm:prSet/>
      <dgm:spPr/>
      <dgm:t>
        <a:bodyPr/>
        <a:lstStyle/>
        <a:p>
          <a:endParaRPr lang="fr-FR"/>
        </a:p>
      </dgm:t>
    </dgm:pt>
    <dgm:pt modelId="{DD15B682-479D-4DE8-9F37-7F9B0F02FE07}">
      <dgm:prSet phldrT="[Texte]" custT="1"/>
      <dgm:spPr/>
      <dgm:t>
        <a:bodyPr/>
        <a:lstStyle/>
        <a:p>
          <a:r>
            <a:rPr lang="fr-FR" sz="1400" b="1" dirty="0" smtClean="0">
              <a:latin typeface="Garamond" panose="02020404030301010803" pitchFamily="18" charset="0"/>
            </a:rPr>
            <a:t>Etat d’avancement</a:t>
          </a:r>
          <a:endParaRPr lang="fr-FR" sz="1400" b="1" dirty="0">
            <a:latin typeface="Garamond" panose="02020404030301010803" pitchFamily="18" charset="0"/>
          </a:endParaRPr>
        </a:p>
      </dgm:t>
    </dgm:pt>
    <dgm:pt modelId="{D26B31B2-2647-452C-9D47-08AC6864050F}" type="parTrans" cxnId="{F54D3791-0F73-4422-AD9F-A9FD608E7AC3}">
      <dgm:prSet/>
      <dgm:spPr/>
      <dgm:t>
        <a:bodyPr/>
        <a:lstStyle/>
        <a:p>
          <a:endParaRPr lang="fr-FR"/>
        </a:p>
      </dgm:t>
    </dgm:pt>
    <dgm:pt modelId="{BBF4C56B-E98B-4301-9448-732FC2C21A1D}" type="sibTrans" cxnId="{F54D3791-0F73-4422-AD9F-A9FD608E7AC3}">
      <dgm:prSet/>
      <dgm:spPr/>
      <dgm:t>
        <a:bodyPr/>
        <a:lstStyle/>
        <a:p>
          <a:endParaRPr lang="fr-FR"/>
        </a:p>
      </dgm:t>
    </dgm:pt>
    <dgm:pt modelId="{562F7432-9115-44F5-9DA0-07DE9667A021}">
      <dgm:prSet phldrT="[Texte]" custT="1"/>
      <dgm:spPr/>
      <dgm:t>
        <a:bodyPr/>
        <a:lstStyle/>
        <a:p>
          <a:r>
            <a:rPr lang="fr-FR" sz="1400" b="1" dirty="0" smtClean="0">
              <a:latin typeface="Garamond" panose="02020404030301010803" pitchFamily="18" charset="0"/>
            </a:rPr>
            <a:t>Démonstration</a:t>
          </a:r>
          <a:endParaRPr lang="fr-FR" sz="1400" b="1" dirty="0">
            <a:latin typeface="Garamond" panose="02020404030301010803" pitchFamily="18" charset="0"/>
          </a:endParaRPr>
        </a:p>
      </dgm:t>
    </dgm:pt>
    <dgm:pt modelId="{0F76C2E9-0322-469F-9AFA-1B47D63958FE}" type="parTrans" cxnId="{FE9CF503-6E9C-48C5-90AD-B3488BE96914}">
      <dgm:prSet/>
      <dgm:spPr/>
      <dgm:t>
        <a:bodyPr/>
        <a:lstStyle/>
        <a:p>
          <a:endParaRPr lang="fr-FR"/>
        </a:p>
      </dgm:t>
    </dgm:pt>
    <dgm:pt modelId="{9E8FA374-A8F3-4BD0-A159-4EAB6FDFC98C}" type="sibTrans" cxnId="{FE9CF503-6E9C-48C5-90AD-B3488BE96914}">
      <dgm:prSet/>
      <dgm:spPr/>
      <dgm:t>
        <a:bodyPr/>
        <a:lstStyle/>
        <a:p>
          <a:endParaRPr lang="fr-FR"/>
        </a:p>
      </dgm:t>
    </dgm:pt>
    <dgm:pt modelId="{89DFABAD-2ADD-4710-B6D9-C6D7198A2F48}">
      <dgm:prSet phldrT="[Texte]"/>
      <dgm:spPr/>
      <dgm:t>
        <a:bodyPr/>
        <a:lstStyle/>
        <a:p>
          <a:endParaRPr lang="fr-FR" dirty="0"/>
        </a:p>
      </dgm:t>
    </dgm:pt>
    <dgm:pt modelId="{1E40F08F-C2F3-43D9-82E4-BA03024B15F9}" type="parTrans" cxnId="{F746FFCF-4BD1-4FF7-9FA8-E0B7BBCF3A62}">
      <dgm:prSet/>
      <dgm:spPr/>
      <dgm:t>
        <a:bodyPr/>
        <a:lstStyle/>
        <a:p>
          <a:endParaRPr lang="fr-FR"/>
        </a:p>
      </dgm:t>
    </dgm:pt>
    <dgm:pt modelId="{1565D9A2-4ED2-44F2-B903-A3F3B5A6308C}" type="sibTrans" cxnId="{F746FFCF-4BD1-4FF7-9FA8-E0B7BBCF3A62}">
      <dgm:prSet/>
      <dgm:spPr/>
      <dgm:t>
        <a:bodyPr/>
        <a:lstStyle/>
        <a:p>
          <a:endParaRPr lang="fr-FR"/>
        </a:p>
      </dgm:t>
    </dgm:pt>
    <dgm:pt modelId="{EB3F360D-B4A9-4DFF-A1D2-6D0461EF9C23}">
      <dgm:prSet phldrT="[Texte]"/>
      <dgm:spPr/>
      <dgm:t>
        <a:bodyPr/>
        <a:lstStyle/>
        <a:p>
          <a:endParaRPr lang="fr-FR" dirty="0"/>
        </a:p>
      </dgm:t>
    </dgm:pt>
    <dgm:pt modelId="{C937ACBE-4293-4A2A-BE57-68DFB5108A06}" type="parTrans" cxnId="{2F5FB42A-2BCE-4E03-8B15-87E0AAF7A984}">
      <dgm:prSet/>
      <dgm:spPr/>
      <dgm:t>
        <a:bodyPr/>
        <a:lstStyle/>
        <a:p>
          <a:endParaRPr lang="fr-FR"/>
        </a:p>
      </dgm:t>
    </dgm:pt>
    <dgm:pt modelId="{D177426F-DDB1-48C5-9DEE-EEC84987B578}" type="sibTrans" cxnId="{2F5FB42A-2BCE-4E03-8B15-87E0AAF7A984}">
      <dgm:prSet/>
      <dgm:spPr/>
      <dgm:t>
        <a:bodyPr/>
        <a:lstStyle/>
        <a:p>
          <a:endParaRPr lang="fr-FR"/>
        </a:p>
      </dgm:t>
    </dgm:pt>
    <dgm:pt modelId="{687F1AE9-4BA2-4075-9375-63A596200519}">
      <dgm:prSet phldrT="[Texte]" custT="1"/>
      <dgm:spPr/>
      <dgm:t>
        <a:bodyPr/>
        <a:lstStyle/>
        <a:p>
          <a:r>
            <a:rPr lang="fr-FR" sz="1400" b="1" strike="noStrike" dirty="0" smtClean="0">
              <a:latin typeface="Garamond" panose="02020404030301010803" pitchFamily="18" charset="0"/>
            </a:rPr>
            <a:t>Documentation projet</a:t>
          </a:r>
          <a:endParaRPr lang="fr-FR" sz="1400" b="1" strike="sngStrike" dirty="0">
            <a:latin typeface="Garamond" panose="02020404030301010803" pitchFamily="18" charset="0"/>
          </a:endParaRPr>
        </a:p>
      </dgm:t>
    </dgm:pt>
    <dgm:pt modelId="{FE1E14B8-7F0A-45DC-89A7-DDFBB6762B9A}" type="parTrans" cxnId="{7E7F41CC-76EF-4107-A42E-AE86ECCB1A49}">
      <dgm:prSet/>
      <dgm:spPr/>
      <dgm:t>
        <a:bodyPr/>
        <a:lstStyle/>
        <a:p>
          <a:endParaRPr lang="fr-FR"/>
        </a:p>
      </dgm:t>
    </dgm:pt>
    <dgm:pt modelId="{D5D2A980-A38F-4C3E-A2A4-FF8F606DE79A}" type="sibTrans" cxnId="{7E7F41CC-76EF-4107-A42E-AE86ECCB1A49}">
      <dgm:prSet/>
      <dgm:spPr/>
      <dgm:t>
        <a:bodyPr/>
        <a:lstStyle/>
        <a:p>
          <a:endParaRPr lang="fr-FR"/>
        </a:p>
      </dgm:t>
    </dgm:pt>
    <dgm:pt modelId="{DEA558C5-0E06-48B7-99AA-7F8DA59B34F8}">
      <dgm:prSet custT="1"/>
      <dgm:spPr/>
      <dgm:t>
        <a:bodyPr/>
        <a:lstStyle/>
        <a:p>
          <a:r>
            <a:rPr lang="fr-FR" sz="1400" b="1" dirty="0" smtClean="0">
              <a:latin typeface="Garamond" panose="02020404030301010803" pitchFamily="18" charset="0"/>
            </a:rPr>
            <a:t>Technologies</a:t>
          </a:r>
          <a:endParaRPr lang="fr-FR" sz="1400" b="1" dirty="0" smtClean="0">
            <a:latin typeface="Garamond" panose="02020404030301010803" pitchFamily="18" charset="0"/>
          </a:endParaRPr>
        </a:p>
      </dgm:t>
    </dgm:pt>
    <dgm:pt modelId="{37DEB279-2D49-471C-9C55-AC865E3C5338}" type="parTrans" cxnId="{AEB2C2FF-D80B-4610-9665-B6A9F39A129C}">
      <dgm:prSet/>
      <dgm:spPr/>
      <dgm:t>
        <a:bodyPr/>
        <a:lstStyle/>
        <a:p>
          <a:endParaRPr lang="fr-FR"/>
        </a:p>
      </dgm:t>
    </dgm:pt>
    <dgm:pt modelId="{35FCCF40-45F2-4A36-8C22-DF73D24F2F50}" type="sibTrans" cxnId="{AEB2C2FF-D80B-4610-9665-B6A9F39A129C}">
      <dgm:prSet/>
      <dgm:spPr/>
      <dgm:t>
        <a:bodyPr/>
        <a:lstStyle/>
        <a:p>
          <a:endParaRPr lang="fr-FR"/>
        </a:p>
      </dgm:t>
    </dgm:pt>
    <dgm:pt modelId="{D60FA1F5-6207-4382-859C-B6C9127477EF}">
      <dgm:prSet/>
      <dgm:spPr/>
      <dgm:t>
        <a:bodyPr/>
        <a:lstStyle/>
        <a:p>
          <a:endParaRPr lang="fr-FR"/>
        </a:p>
      </dgm:t>
    </dgm:pt>
    <dgm:pt modelId="{54D02CAB-314A-4667-825D-A8F3F243BFD3}" type="parTrans" cxnId="{B5D11B76-4CBE-48FF-8ADF-83D74BDE031D}">
      <dgm:prSet/>
      <dgm:spPr/>
      <dgm:t>
        <a:bodyPr/>
        <a:lstStyle/>
        <a:p>
          <a:endParaRPr lang="fr-FR"/>
        </a:p>
      </dgm:t>
    </dgm:pt>
    <dgm:pt modelId="{DCDED69A-4F9A-4B04-805C-D6DCDE55A7A0}" type="sibTrans" cxnId="{B5D11B76-4CBE-48FF-8ADF-83D74BDE031D}">
      <dgm:prSet/>
      <dgm:spPr/>
      <dgm:t>
        <a:bodyPr/>
        <a:lstStyle/>
        <a:p>
          <a:endParaRPr lang="fr-FR"/>
        </a:p>
      </dgm:t>
    </dgm:pt>
    <dgm:pt modelId="{AEBB8C49-8021-4E04-B22B-06FB776351EC}">
      <dgm:prSet/>
      <dgm:spPr/>
      <dgm:t>
        <a:bodyPr/>
        <a:lstStyle/>
        <a:p>
          <a:r>
            <a:rPr lang="fr-FR" b="1" dirty="0" smtClean="0">
              <a:latin typeface="Garamond" panose="02020404030301010803" pitchFamily="18" charset="0"/>
            </a:rPr>
            <a:t>Prochaines étapes</a:t>
          </a:r>
          <a:endParaRPr lang="fr-FR" b="1" dirty="0" smtClean="0">
            <a:latin typeface="Garamond" panose="02020404030301010803" pitchFamily="18" charset="0"/>
          </a:endParaRPr>
        </a:p>
      </dgm:t>
    </dgm:pt>
    <dgm:pt modelId="{2FC0ED3E-6704-42A1-A264-F6A712A2DA35}" type="parTrans" cxnId="{5DA31E82-3204-4290-A8AD-5D025B19FA83}">
      <dgm:prSet/>
      <dgm:spPr/>
      <dgm:t>
        <a:bodyPr/>
        <a:lstStyle/>
        <a:p>
          <a:endParaRPr lang="fr-FR"/>
        </a:p>
      </dgm:t>
    </dgm:pt>
    <dgm:pt modelId="{872F492E-8D9F-43FE-8262-5E5262F3160D}" type="sibTrans" cxnId="{5DA31E82-3204-4290-A8AD-5D025B19FA83}">
      <dgm:prSet/>
      <dgm:spPr/>
      <dgm:t>
        <a:bodyPr/>
        <a:lstStyle/>
        <a:p>
          <a:endParaRPr lang="fr-FR"/>
        </a:p>
      </dgm:t>
    </dgm:pt>
    <dgm:pt modelId="{278157E4-A78B-4BE5-B157-128441267274}" type="pres">
      <dgm:prSet presAssocID="{6C1C437D-63D6-4400-AB33-0CD2B77B6D8E}" presName="composite" presStyleCnt="0">
        <dgm:presLayoutVars>
          <dgm:chMax val="5"/>
          <dgm:dir/>
          <dgm:animLvl val="ctr"/>
          <dgm:resizeHandles val="exact"/>
        </dgm:presLayoutVars>
      </dgm:prSet>
      <dgm:spPr/>
      <dgm:t>
        <a:bodyPr/>
        <a:lstStyle/>
        <a:p>
          <a:endParaRPr lang="fr-FR"/>
        </a:p>
      </dgm:t>
    </dgm:pt>
    <dgm:pt modelId="{0EEFF23D-140F-4D4E-90E7-B8F9BE5116F6}" type="pres">
      <dgm:prSet presAssocID="{6C1C437D-63D6-4400-AB33-0CD2B77B6D8E}" presName="cycle" presStyleCnt="0"/>
      <dgm:spPr/>
      <dgm:t>
        <a:bodyPr/>
        <a:lstStyle/>
        <a:p>
          <a:endParaRPr lang="fr-FR"/>
        </a:p>
      </dgm:t>
    </dgm:pt>
    <dgm:pt modelId="{91AF84BE-2B73-4423-AD13-4D3BA11DA18B}" type="pres">
      <dgm:prSet presAssocID="{6C1C437D-63D6-4400-AB33-0CD2B77B6D8E}" presName="centerShape" presStyleCnt="0"/>
      <dgm:spPr/>
      <dgm:t>
        <a:bodyPr/>
        <a:lstStyle/>
        <a:p>
          <a:endParaRPr lang="fr-FR"/>
        </a:p>
      </dgm:t>
    </dgm:pt>
    <dgm:pt modelId="{5348A6C6-311C-4FF5-B019-496F825C4613}" type="pres">
      <dgm:prSet presAssocID="{6C1C437D-63D6-4400-AB33-0CD2B77B6D8E}" presName="connSite" presStyleLbl="node1" presStyleIdx="0" presStyleCnt="7"/>
      <dgm:spPr/>
      <dgm:t>
        <a:bodyPr/>
        <a:lstStyle/>
        <a:p>
          <a:endParaRPr lang="fr-FR"/>
        </a:p>
      </dgm:t>
    </dgm:pt>
    <dgm:pt modelId="{AE934D02-81AF-4079-AA53-CB406C0FA20B}" type="pres">
      <dgm:prSet presAssocID="{6C1C437D-63D6-4400-AB33-0CD2B77B6D8E}" presName="visible" presStyleLbl="node1" presStyleIdx="0" presStyleCnt="7" custScaleX="125227" custScaleY="117453"/>
      <dgm:spPr/>
      <dgm:t>
        <a:bodyPr/>
        <a:lstStyle/>
        <a:p>
          <a:endParaRPr lang="fr-FR"/>
        </a:p>
      </dgm:t>
    </dgm:pt>
    <dgm:pt modelId="{44B4B23F-C907-4F2B-86E5-43988D3779A2}" type="pres">
      <dgm:prSet presAssocID="{B3F1FAD7-AE19-418D-BC43-8DF5105D1AB5}" presName="Name25" presStyleLbl="parChTrans1D1" presStyleIdx="0" presStyleCnt="6"/>
      <dgm:spPr/>
      <dgm:t>
        <a:bodyPr/>
        <a:lstStyle/>
        <a:p>
          <a:endParaRPr lang="fr-FR"/>
        </a:p>
      </dgm:t>
    </dgm:pt>
    <dgm:pt modelId="{4DDDE924-0130-460A-9FF1-4D4CAD3A9768}" type="pres">
      <dgm:prSet presAssocID="{73829736-3F46-4A4B-8C5C-7E566DDDD605}" presName="node" presStyleCnt="0"/>
      <dgm:spPr/>
      <dgm:t>
        <a:bodyPr/>
        <a:lstStyle/>
        <a:p>
          <a:endParaRPr lang="fr-FR"/>
        </a:p>
      </dgm:t>
    </dgm:pt>
    <dgm:pt modelId="{FC508834-42CA-41BB-9022-7D411F47D416}" type="pres">
      <dgm:prSet presAssocID="{73829736-3F46-4A4B-8C5C-7E566DDDD605}" presName="parentNode" presStyleLbl="node1" presStyleIdx="1" presStyleCnt="7" custScaleX="129476" custScaleY="113029" custLinFactNeighborX="55790" custLinFactNeighborY="2689">
        <dgm:presLayoutVars>
          <dgm:chMax val="1"/>
          <dgm:bulletEnabled val="1"/>
        </dgm:presLayoutVars>
      </dgm:prSet>
      <dgm:spPr/>
      <dgm:t>
        <a:bodyPr/>
        <a:lstStyle/>
        <a:p>
          <a:endParaRPr lang="fr-FR"/>
        </a:p>
      </dgm:t>
    </dgm:pt>
    <dgm:pt modelId="{996B452C-39CA-4F5B-8B3B-1E89A95F7D90}" type="pres">
      <dgm:prSet presAssocID="{73829736-3F46-4A4B-8C5C-7E566DDDD605}" presName="childNode" presStyleLbl="revTx" presStyleIdx="0" presStyleCnt="4">
        <dgm:presLayoutVars>
          <dgm:bulletEnabled val="1"/>
        </dgm:presLayoutVars>
      </dgm:prSet>
      <dgm:spPr/>
      <dgm:t>
        <a:bodyPr/>
        <a:lstStyle/>
        <a:p>
          <a:endParaRPr lang="fr-FR"/>
        </a:p>
      </dgm:t>
    </dgm:pt>
    <dgm:pt modelId="{123DA3EC-6548-4A54-81BD-3908BBECFA49}" type="pres">
      <dgm:prSet presAssocID="{FE1E14B8-7F0A-45DC-89A7-DDFBB6762B9A}" presName="Name25" presStyleLbl="parChTrans1D1" presStyleIdx="1" presStyleCnt="6"/>
      <dgm:spPr/>
      <dgm:t>
        <a:bodyPr/>
        <a:lstStyle/>
        <a:p>
          <a:endParaRPr lang="fr-FR"/>
        </a:p>
      </dgm:t>
    </dgm:pt>
    <dgm:pt modelId="{8525C982-185F-4BDD-91B2-2CB2958859C7}" type="pres">
      <dgm:prSet presAssocID="{687F1AE9-4BA2-4075-9375-63A596200519}" presName="node" presStyleCnt="0"/>
      <dgm:spPr/>
    </dgm:pt>
    <dgm:pt modelId="{BE9A90FB-3204-4938-ACAC-542EE0A448F9}" type="pres">
      <dgm:prSet presAssocID="{687F1AE9-4BA2-4075-9375-63A596200519}" presName="parentNode" presStyleLbl="node1" presStyleIdx="2" presStyleCnt="7" custScaleX="239640" custScaleY="126952" custLinFactNeighborX="84464" custLinFactNeighborY="30475">
        <dgm:presLayoutVars>
          <dgm:chMax val="1"/>
          <dgm:bulletEnabled val="1"/>
        </dgm:presLayoutVars>
      </dgm:prSet>
      <dgm:spPr/>
      <dgm:t>
        <a:bodyPr/>
        <a:lstStyle/>
        <a:p>
          <a:endParaRPr lang="fr-FR"/>
        </a:p>
      </dgm:t>
    </dgm:pt>
    <dgm:pt modelId="{A4CEDA73-7045-4A09-956E-0DDB600F2791}" type="pres">
      <dgm:prSet presAssocID="{687F1AE9-4BA2-4075-9375-63A596200519}" presName="childNode" presStyleLbl="revTx" presStyleIdx="1" presStyleCnt="4">
        <dgm:presLayoutVars>
          <dgm:bulletEnabled val="1"/>
        </dgm:presLayoutVars>
      </dgm:prSet>
      <dgm:spPr/>
      <dgm:t>
        <a:bodyPr/>
        <a:lstStyle/>
        <a:p>
          <a:endParaRPr lang="fr-FR"/>
        </a:p>
      </dgm:t>
    </dgm:pt>
    <dgm:pt modelId="{620EBC1A-CF7A-4169-8DF5-697260E81DCF}" type="pres">
      <dgm:prSet presAssocID="{D26B31B2-2647-452C-9D47-08AC6864050F}" presName="Name25" presStyleLbl="parChTrans1D1" presStyleIdx="2" presStyleCnt="6"/>
      <dgm:spPr/>
      <dgm:t>
        <a:bodyPr/>
        <a:lstStyle/>
        <a:p>
          <a:endParaRPr lang="fr-FR"/>
        </a:p>
      </dgm:t>
    </dgm:pt>
    <dgm:pt modelId="{D0890A81-7036-487E-A843-914DDAAC539E}" type="pres">
      <dgm:prSet presAssocID="{DD15B682-479D-4DE8-9F37-7F9B0F02FE07}" presName="node" presStyleCnt="0"/>
      <dgm:spPr/>
      <dgm:t>
        <a:bodyPr/>
        <a:lstStyle/>
        <a:p>
          <a:endParaRPr lang="fr-FR"/>
        </a:p>
      </dgm:t>
    </dgm:pt>
    <dgm:pt modelId="{9B42692E-89D9-4260-B161-C1DDD2E3CC51}" type="pres">
      <dgm:prSet presAssocID="{DD15B682-479D-4DE8-9F37-7F9B0F02FE07}" presName="parentNode" presStyleLbl="node1" presStyleIdx="3" presStyleCnt="7" custScaleX="202997" custScaleY="119142" custLinFactNeighborX="95222" custLinFactNeighborY="59217">
        <dgm:presLayoutVars>
          <dgm:chMax val="1"/>
          <dgm:bulletEnabled val="1"/>
        </dgm:presLayoutVars>
      </dgm:prSet>
      <dgm:spPr/>
      <dgm:t>
        <a:bodyPr/>
        <a:lstStyle/>
        <a:p>
          <a:endParaRPr lang="fr-FR"/>
        </a:p>
      </dgm:t>
    </dgm:pt>
    <dgm:pt modelId="{D61A1623-110D-4C48-8AB6-D24B2E4DD7E3}" type="pres">
      <dgm:prSet presAssocID="{DD15B682-479D-4DE8-9F37-7F9B0F02FE07}" presName="childNode" presStyleLbl="revTx" presStyleIdx="2" presStyleCnt="4">
        <dgm:presLayoutVars>
          <dgm:bulletEnabled val="1"/>
        </dgm:presLayoutVars>
      </dgm:prSet>
      <dgm:spPr/>
      <dgm:t>
        <a:bodyPr/>
        <a:lstStyle/>
        <a:p>
          <a:endParaRPr lang="fr-FR"/>
        </a:p>
      </dgm:t>
    </dgm:pt>
    <dgm:pt modelId="{8E7CBE3F-24FC-4EFE-8344-A5943AD0F2CC}" type="pres">
      <dgm:prSet presAssocID="{37DEB279-2D49-471C-9C55-AC865E3C5338}" presName="Name25" presStyleLbl="parChTrans1D1" presStyleIdx="3" presStyleCnt="6"/>
      <dgm:spPr/>
      <dgm:t>
        <a:bodyPr/>
        <a:lstStyle/>
        <a:p>
          <a:endParaRPr lang="fr-FR"/>
        </a:p>
      </dgm:t>
    </dgm:pt>
    <dgm:pt modelId="{823FF549-8C43-4907-96BC-2844438EE067}" type="pres">
      <dgm:prSet presAssocID="{DEA558C5-0E06-48B7-99AA-7F8DA59B34F8}" presName="node" presStyleCnt="0"/>
      <dgm:spPr/>
    </dgm:pt>
    <dgm:pt modelId="{5BE2F057-3950-4E39-9087-19F42171387C}" type="pres">
      <dgm:prSet presAssocID="{DEA558C5-0E06-48B7-99AA-7F8DA59B34F8}" presName="parentNode" presStyleLbl="node1" presStyleIdx="4" presStyleCnt="7" custScaleX="200395" custScaleY="99173" custLinFactNeighborX="6098" custLinFactNeighborY="75751">
        <dgm:presLayoutVars>
          <dgm:chMax val="1"/>
          <dgm:bulletEnabled val="1"/>
        </dgm:presLayoutVars>
      </dgm:prSet>
      <dgm:spPr/>
      <dgm:t>
        <a:bodyPr/>
        <a:lstStyle/>
        <a:p>
          <a:endParaRPr lang="fr-FR"/>
        </a:p>
      </dgm:t>
    </dgm:pt>
    <dgm:pt modelId="{8BE5C578-3985-4054-B12C-F18E43908AD9}" type="pres">
      <dgm:prSet presAssocID="{DEA558C5-0E06-48B7-99AA-7F8DA59B34F8}" presName="childNode" presStyleLbl="revTx" presStyleIdx="2" presStyleCnt="4">
        <dgm:presLayoutVars>
          <dgm:bulletEnabled val="1"/>
        </dgm:presLayoutVars>
      </dgm:prSet>
      <dgm:spPr/>
    </dgm:pt>
    <dgm:pt modelId="{8E844C6C-B8B0-4B4D-8C82-F68B5EE6D674}" type="pres">
      <dgm:prSet presAssocID="{2FC0ED3E-6704-42A1-A264-F6A712A2DA35}" presName="Name25" presStyleLbl="parChTrans1D1" presStyleIdx="4" presStyleCnt="6"/>
      <dgm:spPr/>
      <dgm:t>
        <a:bodyPr/>
        <a:lstStyle/>
        <a:p>
          <a:endParaRPr lang="fr-FR"/>
        </a:p>
      </dgm:t>
    </dgm:pt>
    <dgm:pt modelId="{D0F5D141-2770-4A99-A236-3DAB778F17A8}" type="pres">
      <dgm:prSet presAssocID="{AEBB8C49-8021-4E04-B22B-06FB776351EC}" presName="node" presStyleCnt="0"/>
      <dgm:spPr/>
    </dgm:pt>
    <dgm:pt modelId="{5BF5A722-CCF1-4C41-A99C-DE210E57B21E}" type="pres">
      <dgm:prSet presAssocID="{AEBB8C49-8021-4E04-B22B-06FB776351EC}" presName="parentNode" presStyleLbl="node1" presStyleIdx="5" presStyleCnt="7" custScaleX="142171" custScaleY="99173" custLinFactNeighborX="-77488" custLinFactNeighborY="44670">
        <dgm:presLayoutVars>
          <dgm:chMax val="1"/>
          <dgm:bulletEnabled val="1"/>
        </dgm:presLayoutVars>
      </dgm:prSet>
      <dgm:spPr/>
      <dgm:t>
        <a:bodyPr/>
        <a:lstStyle/>
        <a:p>
          <a:endParaRPr lang="fr-FR"/>
        </a:p>
      </dgm:t>
    </dgm:pt>
    <dgm:pt modelId="{2D0AFB8D-1C87-4DC8-964D-6AC945DB7678}" type="pres">
      <dgm:prSet presAssocID="{AEBB8C49-8021-4E04-B22B-06FB776351EC}" presName="childNode" presStyleLbl="revTx" presStyleIdx="2" presStyleCnt="4">
        <dgm:presLayoutVars>
          <dgm:bulletEnabled val="1"/>
        </dgm:presLayoutVars>
      </dgm:prSet>
      <dgm:spPr/>
    </dgm:pt>
    <dgm:pt modelId="{94610DC4-DD04-4933-8F3E-B0D3717E1BBD}" type="pres">
      <dgm:prSet presAssocID="{0F76C2E9-0322-469F-9AFA-1B47D63958FE}" presName="Name25" presStyleLbl="parChTrans1D1" presStyleIdx="5" presStyleCnt="6"/>
      <dgm:spPr/>
      <dgm:t>
        <a:bodyPr/>
        <a:lstStyle/>
        <a:p>
          <a:endParaRPr lang="fr-FR"/>
        </a:p>
      </dgm:t>
    </dgm:pt>
    <dgm:pt modelId="{9563309C-9315-4590-94F4-4FDA6225CA96}" type="pres">
      <dgm:prSet presAssocID="{562F7432-9115-44F5-9DA0-07DE9667A021}" presName="node" presStyleCnt="0"/>
      <dgm:spPr/>
      <dgm:t>
        <a:bodyPr/>
        <a:lstStyle/>
        <a:p>
          <a:endParaRPr lang="fr-FR"/>
        </a:p>
      </dgm:t>
    </dgm:pt>
    <dgm:pt modelId="{1BD68F65-980D-43C3-A265-4E41CE231194}" type="pres">
      <dgm:prSet presAssocID="{562F7432-9115-44F5-9DA0-07DE9667A021}" presName="parentNode" presStyleLbl="node1" presStyleIdx="6" presStyleCnt="7" custScaleX="238715" custScaleY="114908" custLinFactX="-75701" custLinFactNeighborX="-100000" custLinFactNeighborY="-16521">
        <dgm:presLayoutVars>
          <dgm:chMax val="1"/>
          <dgm:bulletEnabled val="1"/>
        </dgm:presLayoutVars>
      </dgm:prSet>
      <dgm:spPr/>
      <dgm:t>
        <a:bodyPr/>
        <a:lstStyle/>
        <a:p>
          <a:endParaRPr lang="fr-FR"/>
        </a:p>
      </dgm:t>
    </dgm:pt>
    <dgm:pt modelId="{2D79E719-CF2A-4D6C-88FD-2FCB01928D83}" type="pres">
      <dgm:prSet presAssocID="{562F7432-9115-44F5-9DA0-07DE9667A021}" presName="childNode" presStyleLbl="revTx" presStyleIdx="3" presStyleCnt="4">
        <dgm:presLayoutVars>
          <dgm:bulletEnabled val="1"/>
        </dgm:presLayoutVars>
      </dgm:prSet>
      <dgm:spPr/>
      <dgm:t>
        <a:bodyPr/>
        <a:lstStyle/>
        <a:p>
          <a:endParaRPr lang="fr-FR"/>
        </a:p>
      </dgm:t>
    </dgm:pt>
  </dgm:ptLst>
  <dgm:cxnLst>
    <dgm:cxn modelId="{2F5FB42A-2BCE-4E03-8B15-87E0AAF7A984}" srcId="{DD15B682-479D-4DE8-9F37-7F9B0F02FE07}" destId="{EB3F360D-B4A9-4DFF-A1D2-6D0461EF9C23}" srcOrd="0" destOrd="0" parTransId="{C937ACBE-4293-4A2A-BE57-68DFB5108A06}" sibTransId="{D177426F-DDB1-48C5-9DEE-EEC84987B578}"/>
    <dgm:cxn modelId="{98A728BA-9007-4402-9C2F-5BE9C64143CF}" type="presOf" srcId="{6C1C437D-63D6-4400-AB33-0CD2B77B6D8E}" destId="{278157E4-A78B-4BE5-B157-128441267274}" srcOrd="0" destOrd="0" presId="urn:microsoft.com/office/officeart/2005/8/layout/radial2"/>
    <dgm:cxn modelId="{F746FFCF-4BD1-4FF7-9FA8-E0B7BBCF3A62}" srcId="{562F7432-9115-44F5-9DA0-07DE9667A021}" destId="{89DFABAD-2ADD-4710-B6D9-C6D7198A2F48}" srcOrd="0" destOrd="0" parTransId="{1E40F08F-C2F3-43D9-82E4-BA03024B15F9}" sibTransId="{1565D9A2-4ED2-44F2-B903-A3F3B5A6308C}"/>
    <dgm:cxn modelId="{532157E3-C2AE-4B03-9539-50598A0B15B4}" type="presOf" srcId="{FE1E14B8-7F0A-45DC-89A7-DDFBB6762B9A}" destId="{123DA3EC-6548-4A54-81BD-3908BBECFA49}" srcOrd="0" destOrd="0" presId="urn:microsoft.com/office/officeart/2005/8/layout/radial2"/>
    <dgm:cxn modelId="{846D719F-B8C5-41B0-858E-1ACE3F05AC44}" type="presOf" srcId="{EB3F360D-B4A9-4DFF-A1D2-6D0461EF9C23}" destId="{D61A1623-110D-4C48-8AB6-D24B2E4DD7E3}" srcOrd="0" destOrd="0" presId="urn:microsoft.com/office/officeart/2005/8/layout/radial2"/>
    <dgm:cxn modelId="{4ACB1A1A-B486-46D3-A8E6-F9856F4FBACA}" type="presOf" srcId="{DD15B682-479D-4DE8-9F37-7F9B0F02FE07}" destId="{9B42692E-89D9-4260-B161-C1DDD2E3CC51}" srcOrd="0" destOrd="0" presId="urn:microsoft.com/office/officeart/2005/8/layout/radial2"/>
    <dgm:cxn modelId="{E8C9304E-B320-45E8-BE44-7E87E7191078}" type="presOf" srcId="{B3F1FAD7-AE19-418D-BC43-8DF5105D1AB5}" destId="{44B4B23F-C907-4F2B-86E5-43988D3779A2}" srcOrd="0" destOrd="0" presId="urn:microsoft.com/office/officeart/2005/8/layout/radial2"/>
    <dgm:cxn modelId="{5F40DD4B-76B0-4BA9-BAF8-6F5EFDA77646}" type="presOf" srcId="{89DFABAD-2ADD-4710-B6D9-C6D7198A2F48}" destId="{2D79E719-CF2A-4D6C-88FD-2FCB01928D83}" srcOrd="0" destOrd="0" presId="urn:microsoft.com/office/officeart/2005/8/layout/radial2"/>
    <dgm:cxn modelId="{A68C4EB2-E8D3-45F9-BBCB-CD97F968B5E8}" type="presOf" srcId="{D26B31B2-2647-452C-9D47-08AC6864050F}" destId="{620EBC1A-CF7A-4169-8DF5-697260E81DCF}" srcOrd="0" destOrd="0" presId="urn:microsoft.com/office/officeart/2005/8/layout/radial2"/>
    <dgm:cxn modelId="{7169C6BA-492D-4444-9E2A-275488986196}" type="presOf" srcId="{73829736-3F46-4A4B-8C5C-7E566DDDD605}" destId="{FC508834-42CA-41BB-9022-7D411F47D416}" srcOrd="0" destOrd="0" presId="urn:microsoft.com/office/officeart/2005/8/layout/radial2"/>
    <dgm:cxn modelId="{5C1091BC-383B-48CB-822C-05375709B431}" type="presOf" srcId="{DEA558C5-0E06-48B7-99AA-7F8DA59B34F8}" destId="{5BE2F057-3950-4E39-9087-19F42171387C}" srcOrd="0" destOrd="0" presId="urn:microsoft.com/office/officeart/2005/8/layout/radial2"/>
    <dgm:cxn modelId="{A43BD391-6549-4FB3-B630-F965F02BD8B7}" srcId="{6C1C437D-63D6-4400-AB33-0CD2B77B6D8E}" destId="{73829736-3F46-4A4B-8C5C-7E566DDDD605}" srcOrd="0" destOrd="0" parTransId="{B3F1FAD7-AE19-418D-BC43-8DF5105D1AB5}" sibTransId="{A9EBF41B-4968-41F7-B7EB-279B3AA65AFF}"/>
    <dgm:cxn modelId="{F81ECAE8-42F5-4A7E-92DF-759F0E2CB099}" type="presOf" srcId="{AEBB8C49-8021-4E04-B22B-06FB776351EC}" destId="{5BF5A722-CCF1-4C41-A99C-DE210E57B21E}" srcOrd="0" destOrd="0" presId="urn:microsoft.com/office/officeart/2005/8/layout/radial2"/>
    <dgm:cxn modelId="{B23761D5-68F3-40B6-8FCA-06349F157AFA}" type="presOf" srcId="{8C1CA128-5C06-4A11-8D5E-442385F25DB3}" destId="{996B452C-39CA-4F5B-8B3B-1E89A95F7D90}" srcOrd="0" destOrd="0" presId="urn:microsoft.com/office/officeart/2005/8/layout/radial2"/>
    <dgm:cxn modelId="{FE9CF503-6E9C-48C5-90AD-B3488BE96914}" srcId="{6C1C437D-63D6-4400-AB33-0CD2B77B6D8E}" destId="{562F7432-9115-44F5-9DA0-07DE9667A021}" srcOrd="5" destOrd="0" parTransId="{0F76C2E9-0322-469F-9AFA-1B47D63958FE}" sibTransId="{9E8FA374-A8F3-4BD0-A159-4EAB6FDFC98C}"/>
    <dgm:cxn modelId="{7E7F41CC-76EF-4107-A42E-AE86ECCB1A49}" srcId="{6C1C437D-63D6-4400-AB33-0CD2B77B6D8E}" destId="{687F1AE9-4BA2-4075-9375-63A596200519}" srcOrd="1" destOrd="0" parTransId="{FE1E14B8-7F0A-45DC-89A7-DDFBB6762B9A}" sibTransId="{D5D2A980-A38F-4C3E-A2A4-FF8F606DE79A}"/>
    <dgm:cxn modelId="{5F47A6AB-5AFD-4C4B-A1AD-66F7037C1457}" type="presOf" srcId="{562F7432-9115-44F5-9DA0-07DE9667A021}" destId="{1BD68F65-980D-43C3-A265-4E41CE231194}" srcOrd="0" destOrd="0" presId="urn:microsoft.com/office/officeart/2005/8/layout/radial2"/>
    <dgm:cxn modelId="{24630BEC-F791-4489-8264-3D4322533237}" type="presOf" srcId="{D60FA1F5-6207-4382-859C-B6C9127477EF}" destId="{A4CEDA73-7045-4A09-956E-0DDB600F2791}" srcOrd="0" destOrd="0" presId="urn:microsoft.com/office/officeart/2005/8/layout/radial2"/>
    <dgm:cxn modelId="{32F5107C-5749-4BD2-A813-CD88BF574C15}" srcId="{73829736-3F46-4A4B-8C5C-7E566DDDD605}" destId="{8C1CA128-5C06-4A11-8D5E-442385F25DB3}" srcOrd="0" destOrd="0" parTransId="{6E67EC65-C1F4-4668-B3DA-C788CC76A1DD}" sibTransId="{E9E67687-7871-4587-9706-489F87D8D33D}"/>
    <dgm:cxn modelId="{6FC01F96-497B-4906-BB3E-17E7C8FE5FA1}" type="presOf" srcId="{37DEB279-2D49-471C-9C55-AC865E3C5338}" destId="{8E7CBE3F-24FC-4EFE-8344-A5943AD0F2CC}" srcOrd="0" destOrd="0" presId="urn:microsoft.com/office/officeart/2005/8/layout/radial2"/>
    <dgm:cxn modelId="{B5D11B76-4CBE-48FF-8ADF-83D74BDE031D}" srcId="{687F1AE9-4BA2-4075-9375-63A596200519}" destId="{D60FA1F5-6207-4382-859C-B6C9127477EF}" srcOrd="0" destOrd="0" parTransId="{54D02CAB-314A-4667-825D-A8F3F243BFD3}" sibTransId="{DCDED69A-4F9A-4B04-805C-D6DCDE55A7A0}"/>
    <dgm:cxn modelId="{F3D815A9-793D-4DDA-8D44-8EEF042EC8EC}" type="presOf" srcId="{0F76C2E9-0322-469F-9AFA-1B47D63958FE}" destId="{94610DC4-DD04-4933-8F3E-B0D3717E1BBD}" srcOrd="0" destOrd="0" presId="urn:microsoft.com/office/officeart/2005/8/layout/radial2"/>
    <dgm:cxn modelId="{AEB2C2FF-D80B-4610-9665-B6A9F39A129C}" srcId="{6C1C437D-63D6-4400-AB33-0CD2B77B6D8E}" destId="{DEA558C5-0E06-48B7-99AA-7F8DA59B34F8}" srcOrd="3" destOrd="0" parTransId="{37DEB279-2D49-471C-9C55-AC865E3C5338}" sibTransId="{35FCCF40-45F2-4A36-8C22-DF73D24F2F50}"/>
    <dgm:cxn modelId="{F54D3791-0F73-4422-AD9F-A9FD608E7AC3}" srcId="{6C1C437D-63D6-4400-AB33-0CD2B77B6D8E}" destId="{DD15B682-479D-4DE8-9F37-7F9B0F02FE07}" srcOrd="2" destOrd="0" parTransId="{D26B31B2-2647-452C-9D47-08AC6864050F}" sibTransId="{BBF4C56B-E98B-4301-9448-732FC2C21A1D}"/>
    <dgm:cxn modelId="{9D368CB1-6369-4D76-A9F0-53F28D688168}" type="presOf" srcId="{2FC0ED3E-6704-42A1-A264-F6A712A2DA35}" destId="{8E844C6C-B8B0-4B4D-8C82-F68B5EE6D674}" srcOrd="0" destOrd="0" presId="urn:microsoft.com/office/officeart/2005/8/layout/radial2"/>
    <dgm:cxn modelId="{5DA31E82-3204-4290-A8AD-5D025B19FA83}" srcId="{6C1C437D-63D6-4400-AB33-0CD2B77B6D8E}" destId="{AEBB8C49-8021-4E04-B22B-06FB776351EC}" srcOrd="4" destOrd="0" parTransId="{2FC0ED3E-6704-42A1-A264-F6A712A2DA35}" sibTransId="{872F492E-8D9F-43FE-8262-5E5262F3160D}"/>
    <dgm:cxn modelId="{9DA29833-A1F3-43A9-94E9-D52B7F447DC9}" type="presOf" srcId="{687F1AE9-4BA2-4075-9375-63A596200519}" destId="{BE9A90FB-3204-4938-ACAC-542EE0A448F9}" srcOrd="0" destOrd="0" presId="urn:microsoft.com/office/officeart/2005/8/layout/radial2"/>
    <dgm:cxn modelId="{2846F047-412A-4967-9328-1F286CAAB969}" type="presParOf" srcId="{278157E4-A78B-4BE5-B157-128441267274}" destId="{0EEFF23D-140F-4D4E-90E7-B8F9BE5116F6}" srcOrd="0" destOrd="0" presId="urn:microsoft.com/office/officeart/2005/8/layout/radial2"/>
    <dgm:cxn modelId="{C950C5EE-0D36-45DA-B85E-1D7BEB87A5E2}" type="presParOf" srcId="{0EEFF23D-140F-4D4E-90E7-B8F9BE5116F6}" destId="{91AF84BE-2B73-4423-AD13-4D3BA11DA18B}" srcOrd="0" destOrd="0" presId="urn:microsoft.com/office/officeart/2005/8/layout/radial2"/>
    <dgm:cxn modelId="{233B7A91-4E53-44E0-A3C7-12CB8369117D}" type="presParOf" srcId="{91AF84BE-2B73-4423-AD13-4D3BA11DA18B}" destId="{5348A6C6-311C-4FF5-B019-496F825C4613}" srcOrd="0" destOrd="0" presId="urn:microsoft.com/office/officeart/2005/8/layout/radial2"/>
    <dgm:cxn modelId="{C5607A02-60BD-4D21-9ABC-E69594E8A766}" type="presParOf" srcId="{91AF84BE-2B73-4423-AD13-4D3BA11DA18B}" destId="{AE934D02-81AF-4079-AA53-CB406C0FA20B}" srcOrd="1" destOrd="0" presId="urn:microsoft.com/office/officeart/2005/8/layout/radial2"/>
    <dgm:cxn modelId="{1189A25B-DEB2-4B95-A22B-B808F97D79CC}" type="presParOf" srcId="{0EEFF23D-140F-4D4E-90E7-B8F9BE5116F6}" destId="{44B4B23F-C907-4F2B-86E5-43988D3779A2}" srcOrd="1" destOrd="0" presId="urn:microsoft.com/office/officeart/2005/8/layout/radial2"/>
    <dgm:cxn modelId="{33E1A722-CA89-41E2-87DD-AE86A6603530}" type="presParOf" srcId="{0EEFF23D-140F-4D4E-90E7-B8F9BE5116F6}" destId="{4DDDE924-0130-460A-9FF1-4D4CAD3A9768}" srcOrd="2" destOrd="0" presId="urn:microsoft.com/office/officeart/2005/8/layout/radial2"/>
    <dgm:cxn modelId="{1EE435C9-9B9F-4E26-9907-28C0467524F0}" type="presParOf" srcId="{4DDDE924-0130-460A-9FF1-4D4CAD3A9768}" destId="{FC508834-42CA-41BB-9022-7D411F47D416}" srcOrd="0" destOrd="0" presId="urn:microsoft.com/office/officeart/2005/8/layout/radial2"/>
    <dgm:cxn modelId="{E074F68E-0B0F-4128-8A57-3C89E541B2A3}" type="presParOf" srcId="{4DDDE924-0130-460A-9FF1-4D4CAD3A9768}" destId="{996B452C-39CA-4F5B-8B3B-1E89A95F7D90}" srcOrd="1" destOrd="0" presId="urn:microsoft.com/office/officeart/2005/8/layout/radial2"/>
    <dgm:cxn modelId="{66A6E736-7335-40D3-8537-79191951752C}" type="presParOf" srcId="{0EEFF23D-140F-4D4E-90E7-B8F9BE5116F6}" destId="{123DA3EC-6548-4A54-81BD-3908BBECFA49}" srcOrd="3" destOrd="0" presId="urn:microsoft.com/office/officeart/2005/8/layout/radial2"/>
    <dgm:cxn modelId="{4904D277-D827-4812-ADAC-B535453E69A1}" type="presParOf" srcId="{0EEFF23D-140F-4D4E-90E7-B8F9BE5116F6}" destId="{8525C982-185F-4BDD-91B2-2CB2958859C7}" srcOrd="4" destOrd="0" presId="urn:microsoft.com/office/officeart/2005/8/layout/radial2"/>
    <dgm:cxn modelId="{1DB1D4AE-9011-442F-BDBB-505C28CC391C}" type="presParOf" srcId="{8525C982-185F-4BDD-91B2-2CB2958859C7}" destId="{BE9A90FB-3204-4938-ACAC-542EE0A448F9}" srcOrd="0" destOrd="0" presId="urn:microsoft.com/office/officeart/2005/8/layout/radial2"/>
    <dgm:cxn modelId="{2D40417D-CFEE-48C4-BACA-653FCF093611}" type="presParOf" srcId="{8525C982-185F-4BDD-91B2-2CB2958859C7}" destId="{A4CEDA73-7045-4A09-956E-0DDB600F2791}" srcOrd="1" destOrd="0" presId="urn:microsoft.com/office/officeart/2005/8/layout/radial2"/>
    <dgm:cxn modelId="{C4CF7CBC-FAD1-43B0-A2AD-CE942065811A}" type="presParOf" srcId="{0EEFF23D-140F-4D4E-90E7-B8F9BE5116F6}" destId="{620EBC1A-CF7A-4169-8DF5-697260E81DCF}" srcOrd="5" destOrd="0" presId="urn:microsoft.com/office/officeart/2005/8/layout/radial2"/>
    <dgm:cxn modelId="{AC25C33E-0EF7-4186-9716-4D9280869F17}" type="presParOf" srcId="{0EEFF23D-140F-4D4E-90E7-B8F9BE5116F6}" destId="{D0890A81-7036-487E-A843-914DDAAC539E}" srcOrd="6" destOrd="0" presId="urn:microsoft.com/office/officeart/2005/8/layout/radial2"/>
    <dgm:cxn modelId="{B8B6B563-FD17-41F8-A4E2-6C606A864FE9}" type="presParOf" srcId="{D0890A81-7036-487E-A843-914DDAAC539E}" destId="{9B42692E-89D9-4260-B161-C1DDD2E3CC51}" srcOrd="0" destOrd="0" presId="urn:microsoft.com/office/officeart/2005/8/layout/radial2"/>
    <dgm:cxn modelId="{F391442A-9115-49FC-BA7F-A078D78DA5FF}" type="presParOf" srcId="{D0890A81-7036-487E-A843-914DDAAC539E}" destId="{D61A1623-110D-4C48-8AB6-D24B2E4DD7E3}" srcOrd="1" destOrd="0" presId="urn:microsoft.com/office/officeart/2005/8/layout/radial2"/>
    <dgm:cxn modelId="{1188A336-25F8-4C70-88AC-BF4155C2C053}" type="presParOf" srcId="{0EEFF23D-140F-4D4E-90E7-B8F9BE5116F6}" destId="{8E7CBE3F-24FC-4EFE-8344-A5943AD0F2CC}" srcOrd="7" destOrd="0" presId="urn:microsoft.com/office/officeart/2005/8/layout/radial2"/>
    <dgm:cxn modelId="{DAB8FC54-7434-4EC8-A7FB-DBC9E89A0248}" type="presParOf" srcId="{0EEFF23D-140F-4D4E-90E7-B8F9BE5116F6}" destId="{823FF549-8C43-4907-96BC-2844438EE067}" srcOrd="8" destOrd="0" presId="urn:microsoft.com/office/officeart/2005/8/layout/radial2"/>
    <dgm:cxn modelId="{86D52404-5D3A-4C4A-A0BC-3C6E93830974}" type="presParOf" srcId="{823FF549-8C43-4907-96BC-2844438EE067}" destId="{5BE2F057-3950-4E39-9087-19F42171387C}" srcOrd="0" destOrd="0" presId="urn:microsoft.com/office/officeart/2005/8/layout/radial2"/>
    <dgm:cxn modelId="{EF5D86EC-DDC7-4883-938E-1933FAE3A463}" type="presParOf" srcId="{823FF549-8C43-4907-96BC-2844438EE067}" destId="{8BE5C578-3985-4054-B12C-F18E43908AD9}" srcOrd="1" destOrd="0" presId="urn:microsoft.com/office/officeart/2005/8/layout/radial2"/>
    <dgm:cxn modelId="{862EBE48-C0E2-431C-B66B-4552EB6DCD1E}" type="presParOf" srcId="{0EEFF23D-140F-4D4E-90E7-B8F9BE5116F6}" destId="{8E844C6C-B8B0-4B4D-8C82-F68B5EE6D674}" srcOrd="9" destOrd="0" presId="urn:microsoft.com/office/officeart/2005/8/layout/radial2"/>
    <dgm:cxn modelId="{846CF9FB-43C7-4EC8-A807-BE129727FBE8}" type="presParOf" srcId="{0EEFF23D-140F-4D4E-90E7-B8F9BE5116F6}" destId="{D0F5D141-2770-4A99-A236-3DAB778F17A8}" srcOrd="10" destOrd="0" presId="urn:microsoft.com/office/officeart/2005/8/layout/radial2"/>
    <dgm:cxn modelId="{8AEAA4EC-425C-4A79-8D64-0F2B50868DDA}" type="presParOf" srcId="{D0F5D141-2770-4A99-A236-3DAB778F17A8}" destId="{5BF5A722-CCF1-4C41-A99C-DE210E57B21E}" srcOrd="0" destOrd="0" presId="urn:microsoft.com/office/officeart/2005/8/layout/radial2"/>
    <dgm:cxn modelId="{E562BF3E-F9B0-44C5-9A76-EC722C122686}" type="presParOf" srcId="{D0F5D141-2770-4A99-A236-3DAB778F17A8}" destId="{2D0AFB8D-1C87-4DC8-964D-6AC945DB7678}" srcOrd="1" destOrd="0" presId="urn:microsoft.com/office/officeart/2005/8/layout/radial2"/>
    <dgm:cxn modelId="{F665AE1A-BE08-4A97-A54C-91F530AF5C82}" type="presParOf" srcId="{0EEFF23D-140F-4D4E-90E7-B8F9BE5116F6}" destId="{94610DC4-DD04-4933-8F3E-B0D3717E1BBD}" srcOrd="11" destOrd="0" presId="urn:microsoft.com/office/officeart/2005/8/layout/radial2"/>
    <dgm:cxn modelId="{B09FAAA7-92BD-4DA6-A5EF-1ECAD97824BA}" type="presParOf" srcId="{0EEFF23D-140F-4D4E-90E7-B8F9BE5116F6}" destId="{9563309C-9315-4590-94F4-4FDA6225CA96}" srcOrd="12" destOrd="0" presId="urn:microsoft.com/office/officeart/2005/8/layout/radial2"/>
    <dgm:cxn modelId="{85E76093-49CF-47ED-A71E-9ABB10BA16F8}" type="presParOf" srcId="{9563309C-9315-4590-94F4-4FDA6225CA96}" destId="{1BD68F65-980D-43C3-A265-4E41CE231194}" srcOrd="0" destOrd="0" presId="urn:microsoft.com/office/officeart/2005/8/layout/radial2"/>
    <dgm:cxn modelId="{3D35E20F-59F5-46FD-BB7B-71E2580B99B7}" type="presParOf" srcId="{9563309C-9315-4590-94F4-4FDA6225CA96}" destId="{2D79E719-CF2A-4D6C-88FD-2FCB01928D83}" srcOrd="1" destOrd="0" presId="urn:microsoft.com/office/officeart/2005/8/layout/radial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F8CF7F9-3A23-4A25-A3A6-C6D49BEA0116}" type="doc">
      <dgm:prSet loTypeId="urn:microsoft.com/office/officeart/2005/8/layout/hProcess4" loCatId="process" qsTypeId="urn:microsoft.com/office/officeart/2005/8/quickstyle/simple5" qsCatId="simple" csTypeId="urn:microsoft.com/office/officeart/2005/8/colors/accent1_2" csCatId="accent1" phldr="1"/>
      <dgm:spPr/>
      <dgm:t>
        <a:bodyPr/>
        <a:lstStyle/>
        <a:p>
          <a:endParaRPr lang="fr-FR"/>
        </a:p>
      </dgm:t>
    </dgm:pt>
    <dgm:pt modelId="{095441EF-6EFC-4F2E-8E9C-63701700C960}">
      <dgm:prSet phldrT="[Texte]" custT="1"/>
      <dgm:spPr/>
      <dgm:t>
        <a:bodyPr/>
        <a:lstStyle/>
        <a:p>
          <a:r>
            <a:rPr lang="fr-FR" sz="2000" b="1" dirty="0" smtClean="0"/>
            <a:t>Contexte</a:t>
          </a:r>
          <a:endParaRPr lang="fr-FR" sz="2000" b="1" dirty="0"/>
        </a:p>
      </dgm:t>
    </dgm:pt>
    <dgm:pt modelId="{542897B5-89F1-4244-B636-C9CC93488F37}" type="parTrans" cxnId="{F8A28C06-BDFD-4BAF-8CFD-C438DCBDB99D}">
      <dgm:prSet/>
      <dgm:spPr/>
      <dgm:t>
        <a:bodyPr/>
        <a:lstStyle/>
        <a:p>
          <a:endParaRPr lang="fr-FR"/>
        </a:p>
      </dgm:t>
    </dgm:pt>
    <dgm:pt modelId="{D41A9B47-0A8A-45B2-B7E9-6B4B30EE708F}" type="sibTrans" cxnId="{F8A28C06-BDFD-4BAF-8CFD-C438DCBDB99D}">
      <dgm:prSet/>
      <dgm:spPr/>
      <dgm:t>
        <a:bodyPr/>
        <a:lstStyle/>
        <a:p>
          <a:endParaRPr lang="fr-FR"/>
        </a:p>
      </dgm:t>
    </dgm:pt>
    <dgm:pt modelId="{93006B77-0D83-4161-ABA3-7DFA880F3871}">
      <dgm:prSet phldrT="[Texte]" custT="1"/>
      <dgm:spPr>
        <a:solidFill>
          <a:schemeClr val="accent2"/>
        </a:solidFill>
      </dgm:spPr>
      <dgm:t>
        <a:bodyPr/>
        <a:lstStyle/>
        <a:p>
          <a:r>
            <a:rPr lang="fr-FR" sz="2000" b="1" dirty="0" smtClean="0"/>
            <a:t>Objectif</a:t>
          </a:r>
          <a:endParaRPr lang="fr-FR" sz="2000" b="1" dirty="0"/>
        </a:p>
      </dgm:t>
    </dgm:pt>
    <dgm:pt modelId="{4A64760A-FF33-4544-AA82-CA24A0FFFDD5}" type="parTrans" cxnId="{36AD1F23-6C2D-4DF9-9159-BE76B0AAA041}">
      <dgm:prSet/>
      <dgm:spPr/>
      <dgm:t>
        <a:bodyPr/>
        <a:lstStyle/>
        <a:p>
          <a:endParaRPr lang="fr-FR"/>
        </a:p>
      </dgm:t>
    </dgm:pt>
    <dgm:pt modelId="{7270F7CE-F7E3-4F9F-BBCC-75B0C477481A}" type="sibTrans" cxnId="{36AD1F23-6C2D-4DF9-9159-BE76B0AAA041}">
      <dgm:prSet/>
      <dgm:spPr/>
      <dgm:t>
        <a:bodyPr/>
        <a:lstStyle/>
        <a:p>
          <a:endParaRPr lang="fr-FR"/>
        </a:p>
      </dgm:t>
    </dgm:pt>
    <dgm:pt modelId="{F7A0003F-76C7-4AF6-BB2D-01D5BDA519EE}">
      <dgm:prSet phldrT="[Texte]" custT="1"/>
      <dgm:spPr/>
      <dgm:t>
        <a:bodyPr anchor="ctr"/>
        <a:lstStyle/>
        <a:p>
          <a:r>
            <a:rPr lang="fr-FR" sz="1400" dirty="0" smtClean="0"/>
            <a:t>Mettre en place une solution de gestion automatique des procès verbaux, intégrant une gestion électronique des documents, un outil d’archivage. Pour le compte de la Direction Générale de la Recherche(DGR)</a:t>
          </a:r>
          <a:endParaRPr lang="fr-FR" sz="1400" dirty="0"/>
        </a:p>
      </dgm:t>
    </dgm:pt>
    <dgm:pt modelId="{40480CF2-281E-4F9B-8E03-DCCED4B80340}" type="parTrans" cxnId="{4B436FBB-F432-445A-A614-793E8DEE4CB2}">
      <dgm:prSet/>
      <dgm:spPr/>
      <dgm:t>
        <a:bodyPr/>
        <a:lstStyle/>
        <a:p>
          <a:endParaRPr lang="fr-FR"/>
        </a:p>
      </dgm:t>
    </dgm:pt>
    <dgm:pt modelId="{079EECA9-5721-4A04-8E45-466F2D6A9481}" type="sibTrans" cxnId="{4B436FBB-F432-445A-A614-793E8DEE4CB2}">
      <dgm:prSet/>
      <dgm:spPr/>
      <dgm:t>
        <a:bodyPr/>
        <a:lstStyle/>
        <a:p>
          <a:endParaRPr lang="fr-FR"/>
        </a:p>
      </dgm:t>
    </dgm:pt>
    <dgm:pt modelId="{1220E007-3D4D-4D11-9E80-AB5DAAE64360}">
      <dgm:prSet phldrT="[Texte]" custT="1"/>
      <dgm:spPr/>
      <dgm:t>
        <a:bodyPr anchor="ctr"/>
        <a:lstStyle/>
        <a:p>
          <a:r>
            <a:rPr lang="fr-FR" sz="1400" dirty="0" smtClean="0"/>
            <a:t>Dans un écosystème ou le numérique prend de plus en plus de place, la donnée devient l’élément clé dans le traitement de l’information. Pour aujourd’hui surfer sur cette tendance, les administrations se dotent de système d’information performant répondant a la problématique de disponibilité et de cohérence des données.</a:t>
          </a:r>
          <a:endParaRPr lang="fr-FR" sz="1400" dirty="0"/>
        </a:p>
      </dgm:t>
    </dgm:pt>
    <dgm:pt modelId="{F929849D-6DFA-43AC-B1B5-879A4AD6BFFE}" type="parTrans" cxnId="{74605B6D-F386-40ED-A25A-E0D5A958FFB1}">
      <dgm:prSet/>
      <dgm:spPr/>
      <dgm:t>
        <a:bodyPr/>
        <a:lstStyle/>
        <a:p>
          <a:endParaRPr lang="fr-FR"/>
        </a:p>
      </dgm:t>
    </dgm:pt>
    <dgm:pt modelId="{B15D1683-3633-4164-91AC-D432BF28FC91}" type="sibTrans" cxnId="{74605B6D-F386-40ED-A25A-E0D5A958FFB1}">
      <dgm:prSet/>
      <dgm:spPr/>
      <dgm:t>
        <a:bodyPr/>
        <a:lstStyle/>
        <a:p>
          <a:endParaRPr lang="fr-FR"/>
        </a:p>
      </dgm:t>
    </dgm:pt>
    <dgm:pt modelId="{43C25538-6913-4C4C-BF68-34B19EA340C0}" type="pres">
      <dgm:prSet presAssocID="{4F8CF7F9-3A23-4A25-A3A6-C6D49BEA0116}" presName="Name0" presStyleCnt="0">
        <dgm:presLayoutVars>
          <dgm:dir/>
          <dgm:animLvl val="lvl"/>
          <dgm:resizeHandles val="exact"/>
        </dgm:presLayoutVars>
      </dgm:prSet>
      <dgm:spPr/>
      <dgm:t>
        <a:bodyPr/>
        <a:lstStyle/>
        <a:p>
          <a:endParaRPr lang="fr-FR"/>
        </a:p>
      </dgm:t>
    </dgm:pt>
    <dgm:pt modelId="{5869D356-A793-4BD9-86D3-5ECBE35EF3D6}" type="pres">
      <dgm:prSet presAssocID="{4F8CF7F9-3A23-4A25-A3A6-C6D49BEA0116}" presName="tSp" presStyleCnt="0"/>
      <dgm:spPr/>
    </dgm:pt>
    <dgm:pt modelId="{752BDC51-9314-443B-90C3-99B4993EA7C8}" type="pres">
      <dgm:prSet presAssocID="{4F8CF7F9-3A23-4A25-A3A6-C6D49BEA0116}" presName="bSp" presStyleCnt="0"/>
      <dgm:spPr/>
    </dgm:pt>
    <dgm:pt modelId="{F8F8ED96-5D56-48BB-9310-DCCED9F19150}" type="pres">
      <dgm:prSet presAssocID="{4F8CF7F9-3A23-4A25-A3A6-C6D49BEA0116}" presName="process" presStyleCnt="0"/>
      <dgm:spPr/>
    </dgm:pt>
    <dgm:pt modelId="{6FB0A9AB-BDCF-4E5F-8255-E752AF0469CA}" type="pres">
      <dgm:prSet presAssocID="{095441EF-6EFC-4F2E-8E9C-63701700C960}" presName="composite1" presStyleCnt="0"/>
      <dgm:spPr/>
    </dgm:pt>
    <dgm:pt modelId="{0A76B83A-99C5-4110-9227-6B2F405FBB7B}" type="pres">
      <dgm:prSet presAssocID="{095441EF-6EFC-4F2E-8E9C-63701700C960}" presName="dummyNode1" presStyleLbl="node1" presStyleIdx="0" presStyleCnt="2"/>
      <dgm:spPr/>
    </dgm:pt>
    <dgm:pt modelId="{A28266E7-B804-4787-BF96-39938085B8D7}" type="pres">
      <dgm:prSet presAssocID="{095441EF-6EFC-4F2E-8E9C-63701700C960}" presName="childNode1" presStyleLbl="bgAcc1" presStyleIdx="0" presStyleCnt="2" custScaleX="142891" custScaleY="150918" custLinFactNeighborX="-2051" custLinFactNeighborY="-414">
        <dgm:presLayoutVars>
          <dgm:bulletEnabled val="1"/>
        </dgm:presLayoutVars>
      </dgm:prSet>
      <dgm:spPr/>
      <dgm:t>
        <a:bodyPr/>
        <a:lstStyle/>
        <a:p>
          <a:endParaRPr lang="fr-FR"/>
        </a:p>
      </dgm:t>
    </dgm:pt>
    <dgm:pt modelId="{B0FE17E7-F47A-4700-AB0E-DE61A1763123}" type="pres">
      <dgm:prSet presAssocID="{095441EF-6EFC-4F2E-8E9C-63701700C960}" presName="childNode1tx" presStyleLbl="bgAcc1" presStyleIdx="0" presStyleCnt="2">
        <dgm:presLayoutVars>
          <dgm:bulletEnabled val="1"/>
        </dgm:presLayoutVars>
      </dgm:prSet>
      <dgm:spPr/>
      <dgm:t>
        <a:bodyPr/>
        <a:lstStyle/>
        <a:p>
          <a:endParaRPr lang="fr-FR"/>
        </a:p>
      </dgm:t>
    </dgm:pt>
    <dgm:pt modelId="{E59BC221-35BA-4807-8F1F-F7420E2E4BA7}" type="pres">
      <dgm:prSet presAssocID="{095441EF-6EFC-4F2E-8E9C-63701700C960}" presName="parentNode1" presStyleLbl="node1" presStyleIdx="0" presStyleCnt="2" custLinFactNeighborX="20767" custLinFactNeighborY="45453">
        <dgm:presLayoutVars>
          <dgm:chMax val="1"/>
          <dgm:bulletEnabled val="1"/>
        </dgm:presLayoutVars>
      </dgm:prSet>
      <dgm:spPr/>
      <dgm:t>
        <a:bodyPr/>
        <a:lstStyle/>
        <a:p>
          <a:endParaRPr lang="fr-FR"/>
        </a:p>
      </dgm:t>
    </dgm:pt>
    <dgm:pt modelId="{0068AC6F-793B-40E2-8A14-174388DC9407}" type="pres">
      <dgm:prSet presAssocID="{095441EF-6EFC-4F2E-8E9C-63701700C960}" presName="connSite1" presStyleCnt="0"/>
      <dgm:spPr/>
    </dgm:pt>
    <dgm:pt modelId="{8A1B21EF-4CAC-4C2E-B633-1E3459F42A41}" type="pres">
      <dgm:prSet presAssocID="{D41A9B47-0A8A-45B2-B7E9-6B4B30EE708F}" presName="Name9" presStyleLbl="sibTrans2D1" presStyleIdx="0" presStyleCnt="1"/>
      <dgm:spPr/>
      <dgm:t>
        <a:bodyPr/>
        <a:lstStyle/>
        <a:p>
          <a:endParaRPr lang="fr-FR"/>
        </a:p>
      </dgm:t>
    </dgm:pt>
    <dgm:pt modelId="{D9DA6593-C9E2-4B96-976F-1C096290899B}" type="pres">
      <dgm:prSet presAssocID="{93006B77-0D83-4161-ABA3-7DFA880F3871}" presName="composite2" presStyleCnt="0"/>
      <dgm:spPr/>
    </dgm:pt>
    <dgm:pt modelId="{DF0CA2BB-8E67-4BAA-A951-A866D2FFF96C}" type="pres">
      <dgm:prSet presAssocID="{93006B77-0D83-4161-ABA3-7DFA880F3871}" presName="dummyNode2" presStyleLbl="node1" presStyleIdx="0" presStyleCnt="2"/>
      <dgm:spPr/>
    </dgm:pt>
    <dgm:pt modelId="{53029E51-339D-4F34-A703-5EC6612C3CD1}" type="pres">
      <dgm:prSet presAssocID="{93006B77-0D83-4161-ABA3-7DFA880F3871}" presName="childNode2" presStyleLbl="bgAcc1" presStyleIdx="1" presStyleCnt="2" custScaleX="130601" custScaleY="132854">
        <dgm:presLayoutVars>
          <dgm:bulletEnabled val="1"/>
        </dgm:presLayoutVars>
      </dgm:prSet>
      <dgm:spPr/>
      <dgm:t>
        <a:bodyPr/>
        <a:lstStyle/>
        <a:p>
          <a:endParaRPr lang="fr-FR"/>
        </a:p>
      </dgm:t>
    </dgm:pt>
    <dgm:pt modelId="{CBBB1DC5-D899-4819-82D2-B611CC68ADC6}" type="pres">
      <dgm:prSet presAssocID="{93006B77-0D83-4161-ABA3-7DFA880F3871}" presName="childNode2tx" presStyleLbl="bgAcc1" presStyleIdx="1" presStyleCnt="2">
        <dgm:presLayoutVars>
          <dgm:bulletEnabled val="1"/>
        </dgm:presLayoutVars>
      </dgm:prSet>
      <dgm:spPr/>
      <dgm:t>
        <a:bodyPr/>
        <a:lstStyle/>
        <a:p>
          <a:endParaRPr lang="fr-FR"/>
        </a:p>
      </dgm:t>
    </dgm:pt>
    <dgm:pt modelId="{C306557F-65F9-4CDF-9D2D-DE0CE81F74BE}" type="pres">
      <dgm:prSet presAssocID="{93006B77-0D83-4161-ABA3-7DFA880F3871}" presName="parentNode2" presStyleLbl="node1" presStyleIdx="1" presStyleCnt="2" custLinFactNeighborX="3461" custLinFactNeighborY="-25144">
        <dgm:presLayoutVars>
          <dgm:chMax val="0"/>
          <dgm:bulletEnabled val="1"/>
        </dgm:presLayoutVars>
      </dgm:prSet>
      <dgm:spPr/>
      <dgm:t>
        <a:bodyPr/>
        <a:lstStyle/>
        <a:p>
          <a:endParaRPr lang="fr-FR"/>
        </a:p>
      </dgm:t>
    </dgm:pt>
    <dgm:pt modelId="{4468A0F6-B982-45BD-BC32-B4EADA9A9440}" type="pres">
      <dgm:prSet presAssocID="{93006B77-0D83-4161-ABA3-7DFA880F3871}" presName="connSite2" presStyleCnt="0"/>
      <dgm:spPr/>
    </dgm:pt>
  </dgm:ptLst>
  <dgm:cxnLst>
    <dgm:cxn modelId="{EC878F30-BED9-4622-9701-E08C93383C80}" type="presOf" srcId="{93006B77-0D83-4161-ABA3-7DFA880F3871}" destId="{C306557F-65F9-4CDF-9D2D-DE0CE81F74BE}" srcOrd="0" destOrd="0" presId="urn:microsoft.com/office/officeart/2005/8/layout/hProcess4"/>
    <dgm:cxn modelId="{09F5DAE2-69B9-4E1D-811E-50E1CF2B84F5}" type="presOf" srcId="{095441EF-6EFC-4F2E-8E9C-63701700C960}" destId="{E59BC221-35BA-4807-8F1F-F7420E2E4BA7}" srcOrd="0" destOrd="0" presId="urn:microsoft.com/office/officeart/2005/8/layout/hProcess4"/>
    <dgm:cxn modelId="{AD01DD48-AC17-44EA-90B3-52586035CB58}" type="presOf" srcId="{D41A9B47-0A8A-45B2-B7E9-6B4B30EE708F}" destId="{8A1B21EF-4CAC-4C2E-B633-1E3459F42A41}" srcOrd="0" destOrd="0" presId="urn:microsoft.com/office/officeart/2005/8/layout/hProcess4"/>
    <dgm:cxn modelId="{CFDEE378-C924-49E3-BB29-3BE68F8A344F}" type="presOf" srcId="{4F8CF7F9-3A23-4A25-A3A6-C6D49BEA0116}" destId="{43C25538-6913-4C4C-BF68-34B19EA340C0}" srcOrd="0" destOrd="0" presId="urn:microsoft.com/office/officeart/2005/8/layout/hProcess4"/>
    <dgm:cxn modelId="{36AD1F23-6C2D-4DF9-9159-BE76B0AAA041}" srcId="{4F8CF7F9-3A23-4A25-A3A6-C6D49BEA0116}" destId="{93006B77-0D83-4161-ABA3-7DFA880F3871}" srcOrd="1" destOrd="0" parTransId="{4A64760A-FF33-4544-AA82-CA24A0FFFDD5}" sibTransId="{7270F7CE-F7E3-4F9F-BBCC-75B0C477481A}"/>
    <dgm:cxn modelId="{9D60666B-1C2D-4387-B600-E90482547B73}" type="presOf" srcId="{1220E007-3D4D-4D11-9E80-AB5DAAE64360}" destId="{A28266E7-B804-4787-BF96-39938085B8D7}" srcOrd="0" destOrd="0" presId="urn:microsoft.com/office/officeart/2005/8/layout/hProcess4"/>
    <dgm:cxn modelId="{4B436FBB-F432-445A-A614-793E8DEE4CB2}" srcId="{93006B77-0D83-4161-ABA3-7DFA880F3871}" destId="{F7A0003F-76C7-4AF6-BB2D-01D5BDA519EE}" srcOrd="0" destOrd="0" parTransId="{40480CF2-281E-4F9B-8E03-DCCED4B80340}" sibTransId="{079EECA9-5721-4A04-8E45-466F2D6A9481}"/>
    <dgm:cxn modelId="{AB0B0C50-0C62-473A-8278-531D8D12CF09}" type="presOf" srcId="{F7A0003F-76C7-4AF6-BB2D-01D5BDA519EE}" destId="{53029E51-339D-4F34-A703-5EC6612C3CD1}" srcOrd="0" destOrd="0" presId="urn:microsoft.com/office/officeart/2005/8/layout/hProcess4"/>
    <dgm:cxn modelId="{F8A28C06-BDFD-4BAF-8CFD-C438DCBDB99D}" srcId="{4F8CF7F9-3A23-4A25-A3A6-C6D49BEA0116}" destId="{095441EF-6EFC-4F2E-8E9C-63701700C960}" srcOrd="0" destOrd="0" parTransId="{542897B5-89F1-4244-B636-C9CC93488F37}" sibTransId="{D41A9B47-0A8A-45B2-B7E9-6B4B30EE708F}"/>
    <dgm:cxn modelId="{74605B6D-F386-40ED-A25A-E0D5A958FFB1}" srcId="{095441EF-6EFC-4F2E-8E9C-63701700C960}" destId="{1220E007-3D4D-4D11-9E80-AB5DAAE64360}" srcOrd="0" destOrd="0" parTransId="{F929849D-6DFA-43AC-B1B5-879A4AD6BFFE}" sibTransId="{B15D1683-3633-4164-91AC-D432BF28FC91}"/>
    <dgm:cxn modelId="{0954984A-FE04-4738-8001-AE7D90E1774B}" type="presOf" srcId="{F7A0003F-76C7-4AF6-BB2D-01D5BDA519EE}" destId="{CBBB1DC5-D899-4819-82D2-B611CC68ADC6}" srcOrd="1" destOrd="0" presId="urn:microsoft.com/office/officeart/2005/8/layout/hProcess4"/>
    <dgm:cxn modelId="{7BDD41B7-8A19-461C-BCA8-C04B03FF0DF3}" type="presOf" srcId="{1220E007-3D4D-4D11-9E80-AB5DAAE64360}" destId="{B0FE17E7-F47A-4700-AB0E-DE61A1763123}" srcOrd="1" destOrd="0" presId="urn:microsoft.com/office/officeart/2005/8/layout/hProcess4"/>
    <dgm:cxn modelId="{D0801881-F483-4168-AA21-6D811EBCCCEB}" type="presParOf" srcId="{43C25538-6913-4C4C-BF68-34B19EA340C0}" destId="{5869D356-A793-4BD9-86D3-5ECBE35EF3D6}" srcOrd="0" destOrd="0" presId="urn:microsoft.com/office/officeart/2005/8/layout/hProcess4"/>
    <dgm:cxn modelId="{9AC141DC-DF4E-4097-B5F2-9ADAC670F78C}" type="presParOf" srcId="{43C25538-6913-4C4C-BF68-34B19EA340C0}" destId="{752BDC51-9314-443B-90C3-99B4993EA7C8}" srcOrd="1" destOrd="0" presId="urn:microsoft.com/office/officeart/2005/8/layout/hProcess4"/>
    <dgm:cxn modelId="{A24A0A00-9D20-4395-8794-27A0BA595CEC}" type="presParOf" srcId="{43C25538-6913-4C4C-BF68-34B19EA340C0}" destId="{F8F8ED96-5D56-48BB-9310-DCCED9F19150}" srcOrd="2" destOrd="0" presId="urn:microsoft.com/office/officeart/2005/8/layout/hProcess4"/>
    <dgm:cxn modelId="{FAC7528D-3A7B-4D93-B338-27F4B6EB133B}" type="presParOf" srcId="{F8F8ED96-5D56-48BB-9310-DCCED9F19150}" destId="{6FB0A9AB-BDCF-4E5F-8255-E752AF0469CA}" srcOrd="0" destOrd="0" presId="urn:microsoft.com/office/officeart/2005/8/layout/hProcess4"/>
    <dgm:cxn modelId="{A92C8AAC-4D83-4C0B-9474-2F07DE28E532}" type="presParOf" srcId="{6FB0A9AB-BDCF-4E5F-8255-E752AF0469CA}" destId="{0A76B83A-99C5-4110-9227-6B2F405FBB7B}" srcOrd="0" destOrd="0" presId="urn:microsoft.com/office/officeart/2005/8/layout/hProcess4"/>
    <dgm:cxn modelId="{BCDF1312-998D-4ABB-B94C-D1CAEBF04DC4}" type="presParOf" srcId="{6FB0A9AB-BDCF-4E5F-8255-E752AF0469CA}" destId="{A28266E7-B804-4787-BF96-39938085B8D7}" srcOrd="1" destOrd="0" presId="urn:microsoft.com/office/officeart/2005/8/layout/hProcess4"/>
    <dgm:cxn modelId="{0501DBD8-4840-472C-8D32-1ACF985EE3FC}" type="presParOf" srcId="{6FB0A9AB-BDCF-4E5F-8255-E752AF0469CA}" destId="{B0FE17E7-F47A-4700-AB0E-DE61A1763123}" srcOrd="2" destOrd="0" presId="urn:microsoft.com/office/officeart/2005/8/layout/hProcess4"/>
    <dgm:cxn modelId="{E3E80E49-7BB5-45B1-A697-FF8A02D29185}" type="presParOf" srcId="{6FB0A9AB-BDCF-4E5F-8255-E752AF0469CA}" destId="{E59BC221-35BA-4807-8F1F-F7420E2E4BA7}" srcOrd="3" destOrd="0" presId="urn:microsoft.com/office/officeart/2005/8/layout/hProcess4"/>
    <dgm:cxn modelId="{507C7A60-91CA-4076-9B8D-83E4DADFA884}" type="presParOf" srcId="{6FB0A9AB-BDCF-4E5F-8255-E752AF0469CA}" destId="{0068AC6F-793B-40E2-8A14-174388DC9407}" srcOrd="4" destOrd="0" presId="urn:microsoft.com/office/officeart/2005/8/layout/hProcess4"/>
    <dgm:cxn modelId="{49056DD8-15F7-493E-9FAD-72828C709A56}" type="presParOf" srcId="{F8F8ED96-5D56-48BB-9310-DCCED9F19150}" destId="{8A1B21EF-4CAC-4C2E-B633-1E3459F42A41}" srcOrd="1" destOrd="0" presId="urn:microsoft.com/office/officeart/2005/8/layout/hProcess4"/>
    <dgm:cxn modelId="{EE014061-3B53-4ED8-B278-781546147949}" type="presParOf" srcId="{F8F8ED96-5D56-48BB-9310-DCCED9F19150}" destId="{D9DA6593-C9E2-4B96-976F-1C096290899B}" srcOrd="2" destOrd="0" presId="urn:microsoft.com/office/officeart/2005/8/layout/hProcess4"/>
    <dgm:cxn modelId="{41CD0E02-31A9-49B1-BD8D-B0826ED4A307}" type="presParOf" srcId="{D9DA6593-C9E2-4B96-976F-1C096290899B}" destId="{DF0CA2BB-8E67-4BAA-A951-A866D2FFF96C}" srcOrd="0" destOrd="0" presId="urn:microsoft.com/office/officeart/2005/8/layout/hProcess4"/>
    <dgm:cxn modelId="{55630272-621C-492E-9FED-928E58FBD1DD}" type="presParOf" srcId="{D9DA6593-C9E2-4B96-976F-1C096290899B}" destId="{53029E51-339D-4F34-A703-5EC6612C3CD1}" srcOrd="1" destOrd="0" presId="urn:microsoft.com/office/officeart/2005/8/layout/hProcess4"/>
    <dgm:cxn modelId="{57B736AC-639E-4A8B-A42D-E1F7968F2CC7}" type="presParOf" srcId="{D9DA6593-C9E2-4B96-976F-1C096290899B}" destId="{CBBB1DC5-D899-4819-82D2-B611CC68ADC6}" srcOrd="2" destOrd="0" presId="urn:microsoft.com/office/officeart/2005/8/layout/hProcess4"/>
    <dgm:cxn modelId="{A21D88DD-0EA6-4537-8904-5C8E5FF197A1}" type="presParOf" srcId="{D9DA6593-C9E2-4B96-976F-1C096290899B}" destId="{C306557F-65F9-4CDF-9D2D-DE0CE81F74BE}" srcOrd="3" destOrd="0" presId="urn:microsoft.com/office/officeart/2005/8/layout/hProcess4"/>
    <dgm:cxn modelId="{F99E67C6-8FFE-424A-869F-A030F550D151}" type="presParOf" srcId="{D9DA6593-C9E2-4B96-976F-1C096290899B}" destId="{4468A0F6-B982-45BD-BC32-B4EADA9A9440}"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3AE4E5B-9670-4A43-8569-7A1B0692A61B}" type="doc">
      <dgm:prSet loTypeId="urn:microsoft.com/office/officeart/2005/8/layout/hProcess7" loCatId="process" qsTypeId="urn:microsoft.com/office/officeart/2005/8/quickstyle/simple1" qsCatId="simple" csTypeId="urn:microsoft.com/office/officeart/2005/8/colors/colorful5" csCatId="colorful" phldr="1"/>
      <dgm:spPr/>
      <dgm:t>
        <a:bodyPr/>
        <a:lstStyle/>
        <a:p>
          <a:endParaRPr lang="fr-FR"/>
        </a:p>
      </dgm:t>
    </dgm:pt>
    <dgm:pt modelId="{9B56ECB5-F82E-4673-B03D-9DCACBAD3CA6}">
      <dgm:prSet phldrT="[Texte]"/>
      <dgm:spPr/>
      <dgm:t>
        <a:bodyPr/>
        <a:lstStyle/>
        <a:p>
          <a:endParaRPr lang="fr-FR" dirty="0"/>
        </a:p>
      </dgm:t>
    </dgm:pt>
    <dgm:pt modelId="{80C82B6C-3888-44D9-A2A3-11B30D7702E5}" type="parTrans" cxnId="{3CB50F26-7E50-4AC9-B6F3-643956CC2A33}">
      <dgm:prSet/>
      <dgm:spPr/>
      <dgm:t>
        <a:bodyPr/>
        <a:lstStyle/>
        <a:p>
          <a:endParaRPr lang="fr-FR"/>
        </a:p>
      </dgm:t>
    </dgm:pt>
    <dgm:pt modelId="{8C28C1F8-0A79-453D-9FD2-A28931B52FA4}" type="sibTrans" cxnId="{3CB50F26-7E50-4AC9-B6F3-643956CC2A33}">
      <dgm:prSet/>
      <dgm:spPr/>
      <dgm:t>
        <a:bodyPr/>
        <a:lstStyle/>
        <a:p>
          <a:endParaRPr lang="fr-FR"/>
        </a:p>
      </dgm:t>
    </dgm:pt>
    <dgm:pt modelId="{5F83E541-94FD-4CF8-92E0-A48F9B25D96D}">
      <dgm:prSet phldrT="[Texte]"/>
      <dgm:spPr/>
      <dgm:t>
        <a:bodyPr anchor="ctr"/>
        <a:lstStyle/>
        <a:p>
          <a:r>
            <a:rPr lang="fr-FR" dirty="0" smtClean="0"/>
            <a:t>Conception</a:t>
          </a:r>
        </a:p>
        <a:p>
          <a:r>
            <a:rPr lang="fr-FR" dirty="0" smtClean="0">
              <a:solidFill>
                <a:schemeClr val="accent2"/>
              </a:solidFill>
            </a:rPr>
            <a:t>(</a:t>
          </a:r>
          <a:r>
            <a:rPr lang="fr-FR" dirty="0" smtClean="0">
              <a:solidFill>
                <a:schemeClr val="accent2"/>
              </a:solidFill>
            </a:rPr>
            <a:t>En cours…)</a:t>
          </a:r>
          <a:endParaRPr lang="fr-FR" dirty="0">
            <a:solidFill>
              <a:schemeClr val="accent2"/>
            </a:solidFill>
          </a:endParaRPr>
        </a:p>
      </dgm:t>
    </dgm:pt>
    <dgm:pt modelId="{9BD4DBC1-1F88-4A07-9741-7E303E5C2DDA}" type="parTrans" cxnId="{8E86744B-4ED9-4BEF-B45E-5CDA2A7A6167}">
      <dgm:prSet/>
      <dgm:spPr/>
      <dgm:t>
        <a:bodyPr/>
        <a:lstStyle/>
        <a:p>
          <a:endParaRPr lang="fr-FR"/>
        </a:p>
      </dgm:t>
    </dgm:pt>
    <dgm:pt modelId="{00848243-315A-440B-847C-37F29EA241F8}" type="sibTrans" cxnId="{8E86744B-4ED9-4BEF-B45E-5CDA2A7A6167}">
      <dgm:prSet/>
      <dgm:spPr/>
      <dgm:t>
        <a:bodyPr/>
        <a:lstStyle/>
        <a:p>
          <a:endParaRPr lang="fr-FR"/>
        </a:p>
      </dgm:t>
    </dgm:pt>
    <dgm:pt modelId="{2680FB62-0A18-487B-A4F8-FFCB8AD7CCCF}">
      <dgm:prSet phldrT="[Texte]"/>
      <dgm:spPr/>
      <dgm:t>
        <a:bodyPr/>
        <a:lstStyle/>
        <a:p>
          <a:endParaRPr lang="fr-FR" dirty="0"/>
        </a:p>
      </dgm:t>
    </dgm:pt>
    <dgm:pt modelId="{B4CE6EF0-7F34-4859-8851-4BA1AD08DE17}" type="parTrans" cxnId="{FD930DD6-EAC2-42BF-AB56-758CDA636935}">
      <dgm:prSet/>
      <dgm:spPr/>
      <dgm:t>
        <a:bodyPr/>
        <a:lstStyle/>
        <a:p>
          <a:endParaRPr lang="fr-FR"/>
        </a:p>
      </dgm:t>
    </dgm:pt>
    <dgm:pt modelId="{CD10DCC5-357D-4CFC-9E7A-E65086057B84}" type="sibTrans" cxnId="{FD930DD6-EAC2-42BF-AB56-758CDA636935}">
      <dgm:prSet/>
      <dgm:spPr/>
      <dgm:t>
        <a:bodyPr/>
        <a:lstStyle/>
        <a:p>
          <a:endParaRPr lang="fr-FR"/>
        </a:p>
      </dgm:t>
    </dgm:pt>
    <dgm:pt modelId="{9875675D-49B8-4A10-94E6-221D6F3A2488}">
      <dgm:prSet phldrT="[Texte]"/>
      <dgm:spPr/>
      <dgm:t>
        <a:bodyPr anchor="ctr"/>
        <a:lstStyle/>
        <a:p>
          <a:r>
            <a:rPr lang="fr-FR" dirty="0" smtClean="0"/>
            <a:t>Développement</a:t>
          </a:r>
          <a:endParaRPr lang="fr-FR" dirty="0"/>
        </a:p>
      </dgm:t>
    </dgm:pt>
    <dgm:pt modelId="{AAD55C39-9E89-43E6-B588-388EF3DD64BD}" type="parTrans" cxnId="{4E645B86-9D3C-4478-A007-F25874A012A8}">
      <dgm:prSet/>
      <dgm:spPr/>
      <dgm:t>
        <a:bodyPr/>
        <a:lstStyle/>
        <a:p>
          <a:endParaRPr lang="fr-FR"/>
        </a:p>
      </dgm:t>
    </dgm:pt>
    <dgm:pt modelId="{1FCBFB36-5758-46B3-B296-600BF9E87C99}" type="sibTrans" cxnId="{4E645B86-9D3C-4478-A007-F25874A012A8}">
      <dgm:prSet/>
      <dgm:spPr/>
      <dgm:t>
        <a:bodyPr/>
        <a:lstStyle/>
        <a:p>
          <a:endParaRPr lang="fr-FR"/>
        </a:p>
      </dgm:t>
    </dgm:pt>
    <dgm:pt modelId="{C68837BE-B7CA-4B63-BE3B-86231EEA66B6}">
      <dgm:prSet phldrT="[Texte]"/>
      <dgm:spPr/>
      <dgm:t>
        <a:bodyPr anchor="ctr"/>
        <a:lstStyle/>
        <a:p>
          <a:r>
            <a:rPr lang="fr-FR" dirty="0" smtClean="0"/>
            <a:t>Test</a:t>
          </a:r>
          <a:endParaRPr lang="fr-FR" dirty="0"/>
        </a:p>
      </dgm:t>
    </dgm:pt>
    <dgm:pt modelId="{AD6A6589-40DC-4B45-9E44-70953826D4C5}" type="sibTrans" cxnId="{9DD77771-49E6-45D9-A930-23B73B39977B}">
      <dgm:prSet/>
      <dgm:spPr/>
      <dgm:t>
        <a:bodyPr/>
        <a:lstStyle/>
        <a:p>
          <a:endParaRPr lang="fr-FR"/>
        </a:p>
      </dgm:t>
    </dgm:pt>
    <dgm:pt modelId="{229329AD-D14D-40D1-A60B-F4E9616F80FB}" type="parTrans" cxnId="{9DD77771-49E6-45D9-A930-23B73B39977B}">
      <dgm:prSet/>
      <dgm:spPr/>
      <dgm:t>
        <a:bodyPr/>
        <a:lstStyle/>
        <a:p>
          <a:endParaRPr lang="fr-FR"/>
        </a:p>
      </dgm:t>
    </dgm:pt>
    <dgm:pt modelId="{5F38DBB1-8981-4C67-A4FA-E20CD7CBE4F0}">
      <dgm:prSet phldrT="[Texte]"/>
      <dgm:spPr/>
      <dgm:t>
        <a:bodyPr anchor="ctr"/>
        <a:lstStyle/>
        <a:p>
          <a:endParaRPr lang="fr-FR" dirty="0"/>
        </a:p>
      </dgm:t>
    </dgm:pt>
    <dgm:pt modelId="{65B0FC7E-9363-4EF1-9314-1E0E7D9A7E98}" type="sibTrans" cxnId="{9299E4E2-FA01-4DBD-B984-7AD9EF0817EF}">
      <dgm:prSet/>
      <dgm:spPr/>
      <dgm:t>
        <a:bodyPr/>
        <a:lstStyle/>
        <a:p>
          <a:endParaRPr lang="fr-FR"/>
        </a:p>
      </dgm:t>
    </dgm:pt>
    <dgm:pt modelId="{F9710190-2AA8-4DB1-B07C-0AA53593909C}" type="parTrans" cxnId="{9299E4E2-FA01-4DBD-B984-7AD9EF0817EF}">
      <dgm:prSet/>
      <dgm:spPr/>
      <dgm:t>
        <a:bodyPr/>
        <a:lstStyle/>
        <a:p>
          <a:endParaRPr lang="fr-FR"/>
        </a:p>
      </dgm:t>
    </dgm:pt>
    <dgm:pt modelId="{4A0A9C96-7139-40A4-9D0B-DE6B2A2CD6F5}" type="pres">
      <dgm:prSet presAssocID="{63AE4E5B-9670-4A43-8569-7A1B0692A61B}" presName="Name0" presStyleCnt="0">
        <dgm:presLayoutVars>
          <dgm:dir/>
          <dgm:animLvl val="lvl"/>
          <dgm:resizeHandles val="exact"/>
        </dgm:presLayoutVars>
      </dgm:prSet>
      <dgm:spPr/>
      <dgm:t>
        <a:bodyPr/>
        <a:lstStyle/>
        <a:p>
          <a:endParaRPr lang="fr-FR"/>
        </a:p>
      </dgm:t>
    </dgm:pt>
    <dgm:pt modelId="{ABF68073-0EB5-4546-A5A6-AE3571E7DE04}" type="pres">
      <dgm:prSet presAssocID="{9B56ECB5-F82E-4673-B03D-9DCACBAD3CA6}" presName="compositeNode" presStyleCnt="0">
        <dgm:presLayoutVars>
          <dgm:bulletEnabled val="1"/>
        </dgm:presLayoutVars>
      </dgm:prSet>
      <dgm:spPr/>
    </dgm:pt>
    <dgm:pt modelId="{3A24B4E6-AF0E-427D-8FFA-AD0D26418500}" type="pres">
      <dgm:prSet presAssocID="{9B56ECB5-F82E-4673-B03D-9DCACBAD3CA6}" presName="bgRect" presStyleLbl="node1" presStyleIdx="0" presStyleCnt="3"/>
      <dgm:spPr/>
      <dgm:t>
        <a:bodyPr/>
        <a:lstStyle/>
        <a:p>
          <a:endParaRPr lang="fr-FR"/>
        </a:p>
      </dgm:t>
    </dgm:pt>
    <dgm:pt modelId="{D90D7043-4D6C-4977-B991-3058B404FFC9}" type="pres">
      <dgm:prSet presAssocID="{9B56ECB5-F82E-4673-B03D-9DCACBAD3CA6}" presName="parentNode" presStyleLbl="node1" presStyleIdx="0" presStyleCnt="3">
        <dgm:presLayoutVars>
          <dgm:chMax val="0"/>
          <dgm:bulletEnabled val="1"/>
        </dgm:presLayoutVars>
      </dgm:prSet>
      <dgm:spPr/>
      <dgm:t>
        <a:bodyPr/>
        <a:lstStyle/>
        <a:p>
          <a:endParaRPr lang="fr-FR"/>
        </a:p>
      </dgm:t>
    </dgm:pt>
    <dgm:pt modelId="{D63D2DC4-445D-46E6-B5FC-03908CE5047D}" type="pres">
      <dgm:prSet presAssocID="{9B56ECB5-F82E-4673-B03D-9DCACBAD3CA6}" presName="childNode" presStyleLbl="node1" presStyleIdx="0" presStyleCnt="3">
        <dgm:presLayoutVars>
          <dgm:bulletEnabled val="1"/>
        </dgm:presLayoutVars>
      </dgm:prSet>
      <dgm:spPr/>
      <dgm:t>
        <a:bodyPr/>
        <a:lstStyle/>
        <a:p>
          <a:endParaRPr lang="fr-FR"/>
        </a:p>
      </dgm:t>
    </dgm:pt>
    <dgm:pt modelId="{71D1235D-39D4-407C-BD69-A362E78C3439}" type="pres">
      <dgm:prSet presAssocID="{8C28C1F8-0A79-453D-9FD2-A28931B52FA4}" presName="hSp" presStyleCnt="0"/>
      <dgm:spPr/>
    </dgm:pt>
    <dgm:pt modelId="{CB993FC5-1CF8-4E0E-871A-45B0A8600D36}" type="pres">
      <dgm:prSet presAssocID="{8C28C1F8-0A79-453D-9FD2-A28931B52FA4}" presName="vProcSp" presStyleCnt="0"/>
      <dgm:spPr/>
    </dgm:pt>
    <dgm:pt modelId="{BF19E876-4D3B-4C7F-99F7-17D5EC32345F}" type="pres">
      <dgm:prSet presAssocID="{8C28C1F8-0A79-453D-9FD2-A28931B52FA4}" presName="vSp1" presStyleCnt="0"/>
      <dgm:spPr/>
    </dgm:pt>
    <dgm:pt modelId="{7239DE90-4633-4699-8F41-1B7ECF72FC3E}" type="pres">
      <dgm:prSet presAssocID="{8C28C1F8-0A79-453D-9FD2-A28931B52FA4}" presName="simulatedConn" presStyleLbl="solidFgAcc1" presStyleIdx="0" presStyleCnt="2"/>
      <dgm:spPr/>
    </dgm:pt>
    <dgm:pt modelId="{19E88AEF-860E-4F36-9089-027DEF668F08}" type="pres">
      <dgm:prSet presAssocID="{8C28C1F8-0A79-453D-9FD2-A28931B52FA4}" presName="vSp2" presStyleCnt="0"/>
      <dgm:spPr/>
    </dgm:pt>
    <dgm:pt modelId="{9348E69C-E4EA-4C72-A7F5-DAD8FC0C701D}" type="pres">
      <dgm:prSet presAssocID="{8C28C1F8-0A79-453D-9FD2-A28931B52FA4}" presName="sibTrans" presStyleCnt="0"/>
      <dgm:spPr/>
    </dgm:pt>
    <dgm:pt modelId="{68B8F0B4-E4D2-4B13-8A73-822562ED08BB}" type="pres">
      <dgm:prSet presAssocID="{2680FB62-0A18-487B-A4F8-FFCB8AD7CCCF}" presName="compositeNode" presStyleCnt="0">
        <dgm:presLayoutVars>
          <dgm:bulletEnabled val="1"/>
        </dgm:presLayoutVars>
      </dgm:prSet>
      <dgm:spPr/>
    </dgm:pt>
    <dgm:pt modelId="{AC4B2FFA-F807-4446-B11F-0BC8BC3792AB}" type="pres">
      <dgm:prSet presAssocID="{2680FB62-0A18-487B-A4F8-FFCB8AD7CCCF}" presName="bgRect" presStyleLbl="node1" presStyleIdx="1" presStyleCnt="3"/>
      <dgm:spPr/>
      <dgm:t>
        <a:bodyPr/>
        <a:lstStyle/>
        <a:p>
          <a:endParaRPr lang="fr-FR"/>
        </a:p>
      </dgm:t>
    </dgm:pt>
    <dgm:pt modelId="{3FD9819F-27A0-459A-9429-293799B441AE}" type="pres">
      <dgm:prSet presAssocID="{2680FB62-0A18-487B-A4F8-FFCB8AD7CCCF}" presName="parentNode" presStyleLbl="node1" presStyleIdx="1" presStyleCnt="3">
        <dgm:presLayoutVars>
          <dgm:chMax val="0"/>
          <dgm:bulletEnabled val="1"/>
        </dgm:presLayoutVars>
      </dgm:prSet>
      <dgm:spPr/>
      <dgm:t>
        <a:bodyPr/>
        <a:lstStyle/>
        <a:p>
          <a:endParaRPr lang="fr-FR"/>
        </a:p>
      </dgm:t>
    </dgm:pt>
    <dgm:pt modelId="{4EFC27A8-DA25-4054-913F-0E3DC723881E}" type="pres">
      <dgm:prSet presAssocID="{2680FB62-0A18-487B-A4F8-FFCB8AD7CCCF}" presName="childNode" presStyleLbl="node1" presStyleIdx="1" presStyleCnt="3">
        <dgm:presLayoutVars>
          <dgm:bulletEnabled val="1"/>
        </dgm:presLayoutVars>
      </dgm:prSet>
      <dgm:spPr/>
      <dgm:t>
        <a:bodyPr/>
        <a:lstStyle/>
        <a:p>
          <a:endParaRPr lang="fr-FR"/>
        </a:p>
      </dgm:t>
    </dgm:pt>
    <dgm:pt modelId="{FE6B408A-C0DC-41D4-BC58-60B95F7C5CEF}" type="pres">
      <dgm:prSet presAssocID="{CD10DCC5-357D-4CFC-9E7A-E65086057B84}" presName="hSp" presStyleCnt="0"/>
      <dgm:spPr/>
    </dgm:pt>
    <dgm:pt modelId="{539EE6D6-685E-4F29-8860-225CE73E7B25}" type="pres">
      <dgm:prSet presAssocID="{CD10DCC5-357D-4CFC-9E7A-E65086057B84}" presName="vProcSp" presStyleCnt="0"/>
      <dgm:spPr/>
    </dgm:pt>
    <dgm:pt modelId="{B12972FB-FC1A-4D05-B7DC-24E60AC1A637}" type="pres">
      <dgm:prSet presAssocID="{CD10DCC5-357D-4CFC-9E7A-E65086057B84}" presName="vSp1" presStyleCnt="0"/>
      <dgm:spPr/>
    </dgm:pt>
    <dgm:pt modelId="{9DBB642B-B8AB-4165-8F62-4E4339B1714F}" type="pres">
      <dgm:prSet presAssocID="{CD10DCC5-357D-4CFC-9E7A-E65086057B84}" presName="simulatedConn" presStyleLbl="solidFgAcc1" presStyleIdx="1" presStyleCnt="2"/>
      <dgm:spPr/>
    </dgm:pt>
    <dgm:pt modelId="{83833C8F-906D-4E2D-AC1B-24B8616CB12E}" type="pres">
      <dgm:prSet presAssocID="{CD10DCC5-357D-4CFC-9E7A-E65086057B84}" presName="vSp2" presStyleCnt="0"/>
      <dgm:spPr/>
    </dgm:pt>
    <dgm:pt modelId="{485CE7FC-4B82-4AE5-97DC-0B124C3472DA}" type="pres">
      <dgm:prSet presAssocID="{CD10DCC5-357D-4CFC-9E7A-E65086057B84}" presName="sibTrans" presStyleCnt="0"/>
      <dgm:spPr/>
    </dgm:pt>
    <dgm:pt modelId="{CDABC856-AD9B-4072-9918-D29F4527A31B}" type="pres">
      <dgm:prSet presAssocID="{5F38DBB1-8981-4C67-A4FA-E20CD7CBE4F0}" presName="compositeNode" presStyleCnt="0">
        <dgm:presLayoutVars>
          <dgm:bulletEnabled val="1"/>
        </dgm:presLayoutVars>
      </dgm:prSet>
      <dgm:spPr/>
    </dgm:pt>
    <dgm:pt modelId="{26875721-F625-4DF6-861B-0344CD6BF652}" type="pres">
      <dgm:prSet presAssocID="{5F38DBB1-8981-4C67-A4FA-E20CD7CBE4F0}" presName="bgRect" presStyleLbl="node1" presStyleIdx="2" presStyleCnt="3"/>
      <dgm:spPr/>
      <dgm:t>
        <a:bodyPr/>
        <a:lstStyle/>
        <a:p>
          <a:endParaRPr lang="fr-FR"/>
        </a:p>
      </dgm:t>
    </dgm:pt>
    <dgm:pt modelId="{22EA8392-70DF-420B-AF27-F1AEB8826C26}" type="pres">
      <dgm:prSet presAssocID="{5F38DBB1-8981-4C67-A4FA-E20CD7CBE4F0}" presName="parentNode" presStyleLbl="node1" presStyleIdx="2" presStyleCnt="3">
        <dgm:presLayoutVars>
          <dgm:chMax val="0"/>
          <dgm:bulletEnabled val="1"/>
        </dgm:presLayoutVars>
      </dgm:prSet>
      <dgm:spPr/>
      <dgm:t>
        <a:bodyPr/>
        <a:lstStyle/>
        <a:p>
          <a:endParaRPr lang="fr-FR"/>
        </a:p>
      </dgm:t>
    </dgm:pt>
    <dgm:pt modelId="{DE637EE9-651F-4685-8AD3-16E09B40DAAC}" type="pres">
      <dgm:prSet presAssocID="{5F38DBB1-8981-4C67-A4FA-E20CD7CBE4F0}" presName="childNode" presStyleLbl="node1" presStyleIdx="2" presStyleCnt="3">
        <dgm:presLayoutVars>
          <dgm:bulletEnabled val="1"/>
        </dgm:presLayoutVars>
      </dgm:prSet>
      <dgm:spPr/>
      <dgm:t>
        <a:bodyPr/>
        <a:lstStyle/>
        <a:p>
          <a:endParaRPr lang="fr-FR"/>
        </a:p>
      </dgm:t>
    </dgm:pt>
  </dgm:ptLst>
  <dgm:cxnLst>
    <dgm:cxn modelId="{E38310A4-2073-4113-A1BA-99B6C77C9E1B}" type="presOf" srcId="{5F38DBB1-8981-4C67-A4FA-E20CD7CBE4F0}" destId="{22EA8392-70DF-420B-AF27-F1AEB8826C26}" srcOrd="1" destOrd="0" presId="urn:microsoft.com/office/officeart/2005/8/layout/hProcess7"/>
    <dgm:cxn modelId="{F785230B-9C17-40E5-8E5E-82B4874962C1}" type="presOf" srcId="{9B56ECB5-F82E-4673-B03D-9DCACBAD3CA6}" destId="{D90D7043-4D6C-4977-B991-3058B404FFC9}" srcOrd="1" destOrd="0" presId="urn:microsoft.com/office/officeart/2005/8/layout/hProcess7"/>
    <dgm:cxn modelId="{8240C56D-7B39-4318-B4DB-68609A17D5D7}" type="presOf" srcId="{63AE4E5B-9670-4A43-8569-7A1B0692A61B}" destId="{4A0A9C96-7139-40A4-9D0B-DE6B2A2CD6F5}" srcOrd="0" destOrd="0" presId="urn:microsoft.com/office/officeart/2005/8/layout/hProcess7"/>
    <dgm:cxn modelId="{81992EDA-BE68-4596-A6C4-5B751B76F61A}" type="presOf" srcId="{2680FB62-0A18-487B-A4F8-FFCB8AD7CCCF}" destId="{AC4B2FFA-F807-4446-B11F-0BC8BC3792AB}" srcOrd="0" destOrd="0" presId="urn:microsoft.com/office/officeart/2005/8/layout/hProcess7"/>
    <dgm:cxn modelId="{B1A4BDC9-DB77-4C0A-926B-9CD65787E779}" type="presOf" srcId="{9875675D-49B8-4A10-94E6-221D6F3A2488}" destId="{4EFC27A8-DA25-4054-913F-0E3DC723881E}" srcOrd="0" destOrd="0" presId="urn:microsoft.com/office/officeart/2005/8/layout/hProcess7"/>
    <dgm:cxn modelId="{1FB6D9E0-19F1-4235-BFC7-4983EC2D38E6}" type="presOf" srcId="{2680FB62-0A18-487B-A4F8-FFCB8AD7CCCF}" destId="{3FD9819F-27A0-459A-9429-293799B441AE}" srcOrd="1" destOrd="0" presId="urn:microsoft.com/office/officeart/2005/8/layout/hProcess7"/>
    <dgm:cxn modelId="{8E86744B-4ED9-4BEF-B45E-5CDA2A7A6167}" srcId="{9B56ECB5-F82E-4673-B03D-9DCACBAD3CA6}" destId="{5F83E541-94FD-4CF8-92E0-A48F9B25D96D}" srcOrd="0" destOrd="0" parTransId="{9BD4DBC1-1F88-4A07-9741-7E303E5C2DDA}" sibTransId="{00848243-315A-440B-847C-37F29EA241F8}"/>
    <dgm:cxn modelId="{C79DA2EF-224E-406D-B9BF-2FA31CD71757}" type="presOf" srcId="{9B56ECB5-F82E-4673-B03D-9DCACBAD3CA6}" destId="{3A24B4E6-AF0E-427D-8FFA-AD0D26418500}" srcOrd="0" destOrd="0" presId="urn:microsoft.com/office/officeart/2005/8/layout/hProcess7"/>
    <dgm:cxn modelId="{8CA899E0-BE77-4B61-9986-0BCC95089F7C}" type="presOf" srcId="{5F38DBB1-8981-4C67-A4FA-E20CD7CBE4F0}" destId="{26875721-F625-4DF6-861B-0344CD6BF652}" srcOrd="0" destOrd="0" presId="urn:microsoft.com/office/officeart/2005/8/layout/hProcess7"/>
    <dgm:cxn modelId="{4E645B86-9D3C-4478-A007-F25874A012A8}" srcId="{2680FB62-0A18-487B-A4F8-FFCB8AD7CCCF}" destId="{9875675D-49B8-4A10-94E6-221D6F3A2488}" srcOrd="0" destOrd="0" parTransId="{AAD55C39-9E89-43E6-B588-388EF3DD64BD}" sibTransId="{1FCBFB36-5758-46B3-B296-600BF9E87C99}"/>
    <dgm:cxn modelId="{9299E4E2-FA01-4DBD-B984-7AD9EF0817EF}" srcId="{63AE4E5B-9670-4A43-8569-7A1B0692A61B}" destId="{5F38DBB1-8981-4C67-A4FA-E20CD7CBE4F0}" srcOrd="2" destOrd="0" parTransId="{F9710190-2AA8-4DB1-B07C-0AA53593909C}" sibTransId="{65B0FC7E-9363-4EF1-9314-1E0E7D9A7E98}"/>
    <dgm:cxn modelId="{3CF9EC76-DE0E-4A24-A24C-337DC97CEEC0}" type="presOf" srcId="{5F83E541-94FD-4CF8-92E0-A48F9B25D96D}" destId="{D63D2DC4-445D-46E6-B5FC-03908CE5047D}" srcOrd="0" destOrd="0" presId="urn:microsoft.com/office/officeart/2005/8/layout/hProcess7"/>
    <dgm:cxn modelId="{3CB50F26-7E50-4AC9-B6F3-643956CC2A33}" srcId="{63AE4E5B-9670-4A43-8569-7A1B0692A61B}" destId="{9B56ECB5-F82E-4673-B03D-9DCACBAD3CA6}" srcOrd="0" destOrd="0" parTransId="{80C82B6C-3888-44D9-A2A3-11B30D7702E5}" sibTransId="{8C28C1F8-0A79-453D-9FD2-A28931B52FA4}"/>
    <dgm:cxn modelId="{9DD77771-49E6-45D9-A930-23B73B39977B}" srcId="{5F38DBB1-8981-4C67-A4FA-E20CD7CBE4F0}" destId="{C68837BE-B7CA-4B63-BE3B-86231EEA66B6}" srcOrd="0" destOrd="0" parTransId="{229329AD-D14D-40D1-A60B-F4E9616F80FB}" sibTransId="{AD6A6589-40DC-4B45-9E44-70953826D4C5}"/>
    <dgm:cxn modelId="{A0189EA5-A3C8-4D06-A560-3C6C5F81A890}" type="presOf" srcId="{C68837BE-B7CA-4B63-BE3B-86231EEA66B6}" destId="{DE637EE9-651F-4685-8AD3-16E09B40DAAC}" srcOrd="0" destOrd="0" presId="urn:microsoft.com/office/officeart/2005/8/layout/hProcess7"/>
    <dgm:cxn modelId="{FD930DD6-EAC2-42BF-AB56-758CDA636935}" srcId="{63AE4E5B-9670-4A43-8569-7A1B0692A61B}" destId="{2680FB62-0A18-487B-A4F8-FFCB8AD7CCCF}" srcOrd="1" destOrd="0" parTransId="{B4CE6EF0-7F34-4859-8851-4BA1AD08DE17}" sibTransId="{CD10DCC5-357D-4CFC-9E7A-E65086057B84}"/>
    <dgm:cxn modelId="{D47D311C-D3F8-4433-AE48-E1F5A11C490E}" type="presParOf" srcId="{4A0A9C96-7139-40A4-9D0B-DE6B2A2CD6F5}" destId="{ABF68073-0EB5-4546-A5A6-AE3571E7DE04}" srcOrd="0" destOrd="0" presId="urn:microsoft.com/office/officeart/2005/8/layout/hProcess7"/>
    <dgm:cxn modelId="{8AF4D754-2920-469E-915B-E7B7ED234583}" type="presParOf" srcId="{ABF68073-0EB5-4546-A5A6-AE3571E7DE04}" destId="{3A24B4E6-AF0E-427D-8FFA-AD0D26418500}" srcOrd="0" destOrd="0" presId="urn:microsoft.com/office/officeart/2005/8/layout/hProcess7"/>
    <dgm:cxn modelId="{D5A749A7-A5DD-4CBA-874E-95A0A90B6DB2}" type="presParOf" srcId="{ABF68073-0EB5-4546-A5A6-AE3571E7DE04}" destId="{D90D7043-4D6C-4977-B991-3058B404FFC9}" srcOrd="1" destOrd="0" presId="urn:microsoft.com/office/officeart/2005/8/layout/hProcess7"/>
    <dgm:cxn modelId="{DE6D0BC7-2C46-4B03-B316-74AC3855818B}" type="presParOf" srcId="{ABF68073-0EB5-4546-A5A6-AE3571E7DE04}" destId="{D63D2DC4-445D-46E6-B5FC-03908CE5047D}" srcOrd="2" destOrd="0" presId="urn:microsoft.com/office/officeart/2005/8/layout/hProcess7"/>
    <dgm:cxn modelId="{DDD0A4EC-45EF-43A9-A0BA-7099AD998581}" type="presParOf" srcId="{4A0A9C96-7139-40A4-9D0B-DE6B2A2CD6F5}" destId="{71D1235D-39D4-407C-BD69-A362E78C3439}" srcOrd="1" destOrd="0" presId="urn:microsoft.com/office/officeart/2005/8/layout/hProcess7"/>
    <dgm:cxn modelId="{5482D8BD-69B5-42A3-B4B7-940B313E460D}" type="presParOf" srcId="{4A0A9C96-7139-40A4-9D0B-DE6B2A2CD6F5}" destId="{CB993FC5-1CF8-4E0E-871A-45B0A8600D36}" srcOrd="2" destOrd="0" presId="urn:microsoft.com/office/officeart/2005/8/layout/hProcess7"/>
    <dgm:cxn modelId="{264616B3-FFD9-4F2B-A628-20E660780385}" type="presParOf" srcId="{CB993FC5-1CF8-4E0E-871A-45B0A8600D36}" destId="{BF19E876-4D3B-4C7F-99F7-17D5EC32345F}" srcOrd="0" destOrd="0" presId="urn:microsoft.com/office/officeart/2005/8/layout/hProcess7"/>
    <dgm:cxn modelId="{5E54A34B-1A7C-4F41-A7BB-18D0A4DFC4B0}" type="presParOf" srcId="{CB993FC5-1CF8-4E0E-871A-45B0A8600D36}" destId="{7239DE90-4633-4699-8F41-1B7ECF72FC3E}" srcOrd="1" destOrd="0" presId="urn:microsoft.com/office/officeart/2005/8/layout/hProcess7"/>
    <dgm:cxn modelId="{8269FAFA-ADAF-4525-A9C5-AE8F94D7A730}" type="presParOf" srcId="{CB993FC5-1CF8-4E0E-871A-45B0A8600D36}" destId="{19E88AEF-860E-4F36-9089-027DEF668F08}" srcOrd="2" destOrd="0" presId="urn:microsoft.com/office/officeart/2005/8/layout/hProcess7"/>
    <dgm:cxn modelId="{266B8ABD-33CF-4CF8-935E-A1FC7C0E4972}" type="presParOf" srcId="{4A0A9C96-7139-40A4-9D0B-DE6B2A2CD6F5}" destId="{9348E69C-E4EA-4C72-A7F5-DAD8FC0C701D}" srcOrd="3" destOrd="0" presId="urn:microsoft.com/office/officeart/2005/8/layout/hProcess7"/>
    <dgm:cxn modelId="{B3474E39-E29E-41F6-9202-A01D5CF504A9}" type="presParOf" srcId="{4A0A9C96-7139-40A4-9D0B-DE6B2A2CD6F5}" destId="{68B8F0B4-E4D2-4B13-8A73-822562ED08BB}" srcOrd="4" destOrd="0" presId="urn:microsoft.com/office/officeart/2005/8/layout/hProcess7"/>
    <dgm:cxn modelId="{06C15FB2-32D3-4486-B47F-9D6A9437387C}" type="presParOf" srcId="{68B8F0B4-E4D2-4B13-8A73-822562ED08BB}" destId="{AC4B2FFA-F807-4446-B11F-0BC8BC3792AB}" srcOrd="0" destOrd="0" presId="urn:microsoft.com/office/officeart/2005/8/layout/hProcess7"/>
    <dgm:cxn modelId="{4B356348-0EF6-4108-9891-13B411FD1DF3}" type="presParOf" srcId="{68B8F0B4-E4D2-4B13-8A73-822562ED08BB}" destId="{3FD9819F-27A0-459A-9429-293799B441AE}" srcOrd="1" destOrd="0" presId="urn:microsoft.com/office/officeart/2005/8/layout/hProcess7"/>
    <dgm:cxn modelId="{2834457B-F36C-4E49-954F-746B42526693}" type="presParOf" srcId="{68B8F0B4-E4D2-4B13-8A73-822562ED08BB}" destId="{4EFC27A8-DA25-4054-913F-0E3DC723881E}" srcOrd="2" destOrd="0" presId="urn:microsoft.com/office/officeart/2005/8/layout/hProcess7"/>
    <dgm:cxn modelId="{3130A099-E0ED-4B53-B687-5CD6CED64D57}" type="presParOf" srcId="{4A0A9C96-7139-40A4-9D0B-DE6B2A2CD6F5}" destId="{FE6B408A-C0DC-41D4-BC58-60B95F7C5CEF}" srcOrd="5" destOrd="0" presId="urn:microsoft.com/office/officeart/2005/8/layout/hProcess7"/>
    <dgm:cxn modelId="{9A9F26E4-081C-4BC8-A123-BD36B586F027}" type="presParOf" srcId="{4A0A9C96-7139-40A4-9D0B-DE6B2A2CD6F5}" destId="{539EE6D6-685E-4F29-8860-225CE73E7B25}" srcOrd="6" destOrd="0" presId="urn:microsoft.com/office/officeart/2005/8/layout/hProcess7"/>
    <dgm:cxn modelId="{EA5EC2BC-A9FD-4FC9-A346-9CCA504ED355}" type="presParOf" srcId="{539EE6D6-685E-4F29-8860-225CE73E7B25}" destId="{B12972FB-FC1A-4D05-B7DC-24E60AC1A637}" srcOrd="0" destOrd="0" presId="urn:microsoft.com/office/officeart/2005/8/layout/hProcess7"/>
    <dgm:cxn modelId="{F770AECE-292A-4C0E-AE93-06AA7088C019}" type="presParOf" srcId="{539EE6D6-685E-4F29-8860-225CE73E7B25}" destId="{9DBB642B-B8AB-4165-8F62-4E4339B1714F}" srcOrd="1" destOrd="0" presId="urn:microsoft.com/office/officeart/2005/8/layout/hProcess7"/>
    <dgm:cxn modelId="{A01AD9F1-5742-4C77-832D-45FAD9A9B25E}" type="presParOf" srcId="{539EE6D6-685E-4F29-8860-225CE73E7B25}" destId="{83833C8F-906D-4E2D-AC1B-24B8616CB12E}" srcOrd="2" destOrd="0" presId="urn:microsoft.com/office/officeart/2005/8/layout/hProcess7"/>
    <dgm:cxn modelId="{03222841-EF1A-400F-BF29-094BB56CA57C}" type="presParOf" srcId="{4A0A9C96-7139-40A4-9D0B-DE6B2A2CD6F5}" destId="{485CE7FC-4B82-4AE5-97DC-0B124C3472DA}" srcOrd="7" destOrd="0" presId="urn:microsoft.com/office/officeart/2005/8/layout/hProcess7"/>
    <dgm:cxn modelId="{03D682F0-8192-4E14-9C7D-28E8E99F6783}" type="presParOf" srcId="{4A0A9C96-7139-40A4-9D0B-DE6B2A2CD6F5}" destId="{CDABC856-AD9B-4072-9918-D29F4527A31B}" srcOrd="8" destOrd="0" presId="urn:microsoft.com/office/officeart/2005/8/layout/hProcess7"/>
    <dgm:cxn modelId="{F542E05E-B297-4005-88FA-2F14139CF049}" type="presParOf" srcId="{CDABC856-AD9B-4072-9918-D29F4527A31B}" destId="{26875721-F625-4DF6-861B-0344CD6BF652}" srcOrd="0" destOrd="0" presId="urn:microsoft.com/office/officeart/2005/8/layout/hProcess7"/>
    <dgm:cxn modelId="{F1DDACCF-F575-41DD-84CC-D2326623E0E8}" type="presParOf" srcId="{CDABC856-AD9B-4072-9918-D29F4527A31B}" destId="{22EA8392-70DF-420B-AF27-F1AEB8826C26}" srcOrd="1" destOrd="0" presId="urn:microsoft.com/office/officeart/2005/8/layout/hProcess7"/>
    <dgm:cxn modelId="{8A3A6362-2B53-40E1-9D5C-285CCE536A1F}" type="presParOf" srcId="{CDABC856-AD9B-4072-9918-D29F4527A31B}" destId="{DE637EE9-651F-4685-8AD3-16E09B40DAAC}" srcOrd="2" destOrd="0" presId="urn:microsoft.com/office/officeart/2005/8/layout/hProcess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610DC4-DD04-4933-8F3E-B0D3717E1BBD}">
      <dsp:nvSpPr>
        <dsp:cNvPr id="0" name=""/>
        <dsp:cNvSpPr/>
      </dsp:nvSpPr>
      <dsp:spPr>
        <a:xfrm rot="4970515">
          <a:off x="1104049" y="3881904"/>
          <a:ext cx="1377057" cy="31508"/>
        </a:xfrm>
        <a:custGeom>
          <a:avLst/>
          <a:gdLst/>
          <a:ahLst/>
          <a:cxnLst/>
          <a:rect l="0" t="0" r="0" b="0"/>
          <a:pathLst>
            <a:path>
              <a:moveTo>
                <a:pt x="0" y="15754"/>
              </a:moveTo>
              <a:lnTo>
                <a:pt x="1377057" y="1575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E844C6C-B8B0-4B4D-8C82-F68B5EE6D674}">
      <dsp:nvSpPr>
        <dsp:cNvPr id="0" name=""/>
        <dsp:cNvSpPr/>
      </dsp:nvSpPr>
      <dsp:spPr>
        <a:xfrm rot="2816006">
          <a:off x="1829773" y="3751473"/>
          <a:ext cx="1513170" cy="31508"/>
        </a:xfrm>
        <a:custGeom>
          <a:avLst/>
          <a:gdLst/>
          <a:ahLst/>
          <a:cxnLst/>
          <a:rect l="0" t="0" r="0" b="0"/>
          <a:pathLst>
            <a:path>
              <a:moveTo>
                <a:pt x="0" y="15754"/>
              </a:moveTo>
              <a:lnTo>
                <a:pt x="1513170" y="1575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E7CBE3F-24FC-4EFE-8344-A5943AD0F2CC}">
      <dsp:nvSpPr>
        <dsp:cNvPr id="0" name=""/>
        <dsp:cNvSpPr/>
      </dsp:nvSpPr>
      <dsp:spPr>
        <a:xfrm rot="1356992">
          <a:off x="2031307" y="3275670"/>
          <a:ext cx="1761114" cy="31508"/>
        </a:xfrm>
        <a:custGeom>
          <a:avLst/>
          <a:gdLst/>
          <a:ahLst/>
          <a:cxnLst/>
          <a:rect l="0" t="0" r="0" b="0"/>
          <a:pathLst>
            <a:path>
              <a:moveTo>
                <a:pt x="0" y="15754"/>
              </a:moveTo>
              <a:lnTo>
                <a:pt x="1761114" y="1575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20EBC1A-CF7A-4169-8DF5-697260E81DCF}">
      <dsp:nvSpPr>
        <dsp:cNvPr id="0" name=""/>
        <dsp:cNvSpPr/>
      </dsp:nvSpPr>
      <dsp:spPr>
        <a:xfrm rot="21526240">
          <a:off x="2098779" y="2717815"/>
          <a:ext cx="2118488" cy="31508"/>
        </a:xfrm>
        <a:custGeom>
          <a:avLst/>
          <a:gdLst/>
          <a:ahLst/>
          <a:cxnLst/>
          <a:rect l="0" t="0" r="0" b="0"/>
          <a:pathLst>
            <a:path>
              <a:moveTo>
                <a:pt x="0" y="15754"/>
              </a:moveTo>
              <a:lnTo>
                <a:pt x="2118488" y="1575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23DA3EC-6548-4A54-81BD-3908BBECFA49}">
      <dsp:nvSpPr>
        <dsp:cNvPr id="0" name=""/>
        <dsp:cNvSpPr/>
      </dsp:nvSpPr>
      <dsp:spPr>
        <a:xfrm rot="20156845">
          <a:off x="2015844" y="2159512"/>
          <a:ext cx="1915929" cy="31508"/>
        </a:xfrm>
        <a:custGeom>
          <a:avLst/>
          <a:gdLst/>
          <a:ahLst/>
          <a:cxnLst/>
          <a:rect l="0" t="0" r="0" b="0"/>
          <a:pathLst>
            <a:path>
              <a:moveTo>
                <a:pt x="0" y="15754"/>
              </a:moveTo>
              <a:lnTo>
                <a:pt x="1915929" y="1575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4B4B23F-C907-4F2B-86E5-43988D3779A2}">
      <dsp:nvSpPr>
        <dsp:cNvPr id="0" name=""/>
        <dsp:cNvSpPr/>
      </dsp:nvSpPr>
      <dsp:spPr>
        <a:xfrm rot="18753021">
          <a:off x="1716217" y="1514309"/>
          <a:ext cx="2137369" cy="31508"/>
        </a:xfrm>
        <a:custGeom>
          <a:avLst/>
          <a:gdLst/>
          <a:ahLst/>
          <a:cxnLst/>
          <a:rect l="0" t="0" r="0" b="0"/>
          <a:pathLst>
            <a:path>
              <a:moveTo>
                <a:pt x="0" y="15754"/>
              </a:moveTo>
              <a:lnTo>
                <a:pt x="2137369" y="1575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E934D02-81AF-4079-AA53-CB406C0FA20B}">
      <dsp:nvSpPr>
        <dsp:cNvPr id="0" name=""/>
        <dsp:cNvSpPr/>
      </dsp:nvSpPr>
      <dsp:spPr>
        <a:xfrm>
          <a:off x="847966" y="2013257"/>
          <a:ext cx="1604962" cy="1505327"/>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FC508834-42CA-41BB-9022-7D411F47D416}">
      <dsp:nvSpPr>
        <dsp:cNvPr id="0" name=""/>
        <dsp:cNvSpPr/>
      </dsp:nvSpPr>
      <dsp:spPr>
        <a:xfrm>
          <a:off x="3321069" y="-30940"/>
          <a:ext cx="995651" cy="869176"/>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fr-FR" sz="1400" b="1" strike="noStrike" kern="1200" dirty="0" smtClean="0">
              <a:latin typeface="Garamond" panose="02020404030301010803" pitchFamily="18" charset="0"/>
            </a:rPr>
            <a:t>Contexte &amp; objectif</a:t>
          </a:r>
          <a:endParaRPr lang="fr-FR" sz="1400" b="1" strike="sngStrike" kern="1200" dirty="0">
            <a:latin typeface="Garamond" panose="02020404030301010803" pitchFamily="18" charset="0"/>
          </a:endParaRPr>
        </a:p>
      </dsp:txBody>
      <dsp:txXfrm>
        <a:off x="3466879" y="96348"/>
        <a:ext cx="704031" cy="614600"/>
      </dsp:txXfrm>
    </dsp:sp>
    <dsp:sp modelId="{996B452C-39CA-4F5B-8B3B-1E89A95F7D90}">
      <dsp:nvSpPr>
        <dsp:cNvPr id="0" name=""/>
        <dsp:cNvSpPr/>
      </dsp:nvSpPr>
      <dsp:spPr>
        <a:xfrm>
          <a:off x="4110286" y="-30940"/>
          <a:ext cx="1493477" cy="869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285750" lvl="1" indent="-285750" algn="l" defTabSz="2755900">
            <a:lnSpc>
              <a:spcPct val="90000"/>
            </a:lnSpc>
            <a:spcBef>
              <a:spcPct val="0"/>
            </a:spcBef>
            <a:spcAft>
              <a:spcPct val="15000"/>
            </a:spcAft>
            <a:buChar char="••"/>
          </a:pPr>
          <a:endParaRPr lang="fr-FR" sz="6200" kern="1200" dirty="0"/>
        </a:p>
      </dsp:txBody>
      <dsp:txXfrm>
        <a:off x="4110286" y="-30940"/>
        <a:ext cx="1493477" cy="869176"/>
      </dsp:txXfrm>
    </dsp:sp>
    <dsp:sp modelId="{BE9A90FB-3204-4938-ACAC-542EE0A448F9}">
      <dsp:nvSpPr>
        <dsp:cNvPr id="0" name=""/>
        <dsp:cNvSpPr/>
      </dsp:nvSpPr>
      <dsp:spPr>
        <a:xfrm>
          <a:off x="3631844" y="982199"/>
          <a:ext cx="1842796" cy="976242"/>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fr-FR" sz="1400" b="1" strike="noStrike" kern="1200" dirty="0" smtClean="0">
              <a:latin typeface="Garamond" panose="02020404030301010803" pitchFamily="18" charset="0"/>
            </a:rPr>
            <a:t>Documentation projet</a:t>
          </a:r>
          <a:endParaRPr lang="fr-FR" sz="1400" b="1" strike="sngStrike" kern="1200" dirty="0">
            <a:latin typeface="Garamond" panose="02020404030301010803" pitchFamily="18" charset="0"/>
          </a:endParaRPr>
        </a:p>
      </dsp:txBody>
      <dsp:txXfrm>
        <a:off x="3901715" y="1125166"/>
        <a:ext cx="1303054" cy="690308"/>
      </dsp:txXfrm>
    </dsp:sp>
    <dsp:sp modelId="{A4CEDA73-7045-4A09-956E-0DDB600F2791}">
      <dsp:nvSpPr>
        <dsp:cNvPr id="0" name=""/>
        <dsp:cNvSpPr/>
      </dsp:nvSpPr>
      <dsp:spPr>
        <a:xfrm>
          <a:off x="4209276" y="982199"/>
          <a:ext cx="2764195" cy="9762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285750" lvl="1" indent="-285750" algn="l" defTabSz="2755900">
            <a:lnSpc>
              <a:spcPct val="90000"/>
            </a:lnSpc>
            <a:spcBef>
              <a:spcPct val="0"/>
            </a:spcBef>
            <a:spcAft>
              <a:spcPct val="15000"/>
            </a:spcAft>
            <a:buChar char="••"/>
          </a:pPr>
          <a:endParaRPr lang="fr-FR" sz="6200" kern="1200"/>
        </a:p>
      </dsp:txBody>
      <dsp:txXfrm>
        <a:off x="4209276" y="982199"/>
        <a:ext cx="2764195" cy="976242"/>
      </dsp:txXfrm>
    </dsp:sp>
    <dsp:sp modelId="{9B42692E-89D9-4260-B161-C1DDD2E3CC51}">
      <dsp:nvSpPr>
        <dsp:cNvPr id="0" name=""/>
        <dsp:cNvSpPr/>
      </dsp:nvSpPr>
      <dsp:spPr>
        <a:xfrm>
          <a:off x="4216502" y="2236014"/>
          <a:ext cx="1561017" cy="916184"/>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fr-FR" sz="1400" b="1" kern="1200" dirty="0" smtClean="0">
              <a:latin typeface="Garamond" panose="02020404030301010803" pitchFamily="18" charset="0"/>
            </a:rPr>
            <a:t>Etat d’avancement</a:t>
          </a:r>
          <a:endParaRPr lang="fr-FR" sz="1400" b="1" kern="1200" dirty="0">
            <a:latin typeface="Garamond" panose="02020404030301010803" pitchFamily="18" charset="0"/>
          </a:endParaRPr>
        </a:p>
      </dsp:txBody>
      <dsp:txXfrm>
        <a:off x="4445108" y="2370186"/>
        <a:ext cx="1103805" cy="647840"/>
      </dsp:txXfrm>
    </dsp:sp>
    <dsp:sp modelId="{D61A1623-110D-4C48-8AB6-D24B2E4DD7E3}">
      <dsp:nvSpPr>
        <dsp:cNvPr id="0" name=""/>
        <dsp:cNvSpPr/>
      </dsp:nvSpPr>
      <dsp:spPr>
        <a:xfrm>
          <a:off x="4864378" y="2236014"/>
          <a:ext cx="2341526" cy="9161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285750" lvl="1" indent="-285750" algn="l" defTabSz="2755900">
            <a:lnSpc>
              <a:spcPct val="90000"/>
            </a:lnSpc>
            <a:spcBef>
              <a:spcPct val="0"/>
            </a:spcBef>
            <a:spcAft>
              <a:spcPct val="15000"/>
            </a:spcAft>
            <a:buChar char="••"/>
          </a:pPr>
          <a:endParaRPr lang="fr-FR" sz="6200" kern="1200" dirty="0"/>
        </a:p>
      </dsp:txBody>
      <dsp:txXfrm>
        <a:off x="4864378" y="2236014"/>
        <a:ext cx="2341526" cy="916184"/>
      </dsp:txXfrm>
    </dsp:sp>
    <dsp:sp modelId="{5BE2F057-3950-4E39-9087-19F42171387C}">
      <dsp:nvSpPr>
        <dsp:cNvPr id="0" name=""/>
        <dsp:cNvSpPr/>
      </dsp:nvSpPr>
      <dsp:spPr>
        <a:xfrm>
          <a:off x="3543657" y="3494306"/>
          <a:ext cx="1541008" cy="762625"/>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fr-FR" sz="1400" b="1" kern="1200" dirty="0" smtClean="0">
              <a:latin typeface="Garamond" panose="02020404030301010803" pitchFamily="18" charset="0"/>
            </a:rPr>
            <a:t>Technologies</a:t>
          </a:r>
          <a:endParaRPr lang="fr-FR" sz="1400" b="1" kern="1200" dirty="0" smtClean="0">
            <a:latin typeface="Garamond" panose="02020404030301010803" pitchFamily="18" charset="0"/>
          </a:endParaRPr>
        </a:p>
      </dsp:txBody>
      <dsp:txXfrm>
        <a:off x="3769332" y="3605990"/>
        <a:ext cx="1089658" cy="539257"/>
      </dsp:txXfrm>
    </dsp:sp>
    <dsp:sp modelId="{5BF5A722-CCF1-4C41-A99C-DE210E57B21E}">
      <dsp:nvSpPr>
        <dsp:cNvPr id="0" name=""/>
        <dsp:cNvSpPr/>
      </dsp:nvSpPr>
      <dsp:spPr>
        <a:xfrm>
          <a:off x="2854909" y="4258063"/>
          <a:ext cx="1093274" cy="762625"/>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fr-FR" sz="1200" b="1" kern="1200" dirty="0" smtClean="0">
              <a:latin typeface="Garamond" panose="02020404030301010803" pitchFamily="18" charset="0"/>
            </a:rPr>
            <a:t>Prochaines étapes</a:t>
          </a:r>
          <a:endParaRPr lang="fr-FR" sz="1200" b="1" kern="1200" dirty="0" smtClean="0">
            <a:latin typeface="Garamond" panose="02020404030301010803" pitchFamily="18" charset="0"/>
          </a:endParaRPr>
        </a:p>
      </dsp:txBody>
      <dsp:txXfrm>
        <a:off x="3015015" y="4369747"/>
        <a:ext cx="773062" cy="539257"/>
      </dsp:txXfrm>
    </dsp:sp>
    <dsp:sp modelId="{1BD68F65-980D-43C3-A265-4E41CE231194}">
      <dsp:nvSpPr>
        <dsp:cNvPr id="0" name=""/>
        <dsp:cNvSpPr/>
      </dsp:nvSpPr>
      <dsp:spPr>
        <a:xfrm>
          <a:off x="1015917" y="4580015"/>
          <a:ext cx="1835683" cy="883625"/>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fr-FR" sz="1400" b="1" kern="1200" dirty="0" smtClean="0">
              <a:latin typeface="Garamond" panose="02020404030301010803" pitchFamily="18" charset="0"/>
            </a:rPr>
            <a:t>Démonstration</a:t>
          </a:r>
          <a:endParaRPr lang="fr-FR" sz="1400" b="1" kern="1200" dirty="0">
            <a:latin typeface="Garamond" panose="02020404030301010803" pitchFamily="18" charset="0"/>
          </a:endParaRPr>
        </a:p>
      </dsp:txBody>
      <dsp:txXfrm>
        <a:off x="1284747" y="4709419"/>
        <a:ext cx="1298023" cy="624817"/>
      </dsp:txXfrm>
    </dsp:sp>
    <dsp:sp modelId="{2D79E719-CF2A-4D6C-88FD-2FCB01928D83}">
      <dsp:nvSpPr>
        <dsp:cNvPr id="0" name=""/>
        <dsp:cNvSpPr/>
      </dsp:nvSpPr>
      <dsp:spPr>
        <a:xfrm>
          <a:off x="1595126" y="4580015"/>
          <a:ext cx="2753525" cy="883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285750" lvl="1" indent="-285750" algn="l" defTabSz="2755900">
            <a:lnSpc>
              <a:spcPct val="90000"/>
            </a:lnSpc>
            <a:spcBef>
              <a:spcPct val="0"/>
            </a:spcBef>
            <a:spcAft>
              <a:spcPct val="15000"/>
            </a:spcAft>
            <a:buChar char="••"/>
          </a:pPr>
          <a:endParaRPr lang="fr-FR" sz="6200" kern="1200" dirty="0"/>
        </a:p>
      </dsp:txBody>
      <dsp:txXfrm>
        <a:off x="1595126" y="4580015"/>
        <a:ext cx="2753525" cy="8836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8266E7-B804-4787-BF96-39938085B8D7}">
      <dsp:nvSpPr>
        <dsp:cNvPr id="0" name=""/>
        <dsp:cNvSpPr/>
      </dsp:nvSpPr>
      <dsp:spPr>
        <a:xfrm>
          <a:off x="166492" y="549826"/>
          <a:ext cx="3640151" cy="3171023"/>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23825" tIns="123825" rIns="123825" bIns="123825" numCol="1" spcCol="1270" anchor="ctr" anchorCtr="0">
          <a:noAutofit/>
        </a:bodyPr>
        <a:lstStyle/>
        <a:p>
          <a:pPr marL="114300" lvl="1" indent="-114300" algn="l" defTabSz="622300">
            <a:lnSpc>
              <a:spcPct val="90000"/>
            </a:lnSpc>
            <a:spcBef>
              <a:spcPct val="0"/>
            </a:spcBef>
            <a:spcAft>
              <a:spcPct val="15000"/>
            </a:spcAft>
            <a:buChar char="••"/>
          </a:pPr>
          <a:r>
            <a:rPr lang="fr-FR" sz="1400" kern="1200" dirty="0" smtClean="0"/>
            <a:t>Dans un écosystème ou le numérique prend de plus en plus de place, la donnée devient l’élément clé dans le traitement de l’information. Pour aujourd’hui surfer sur cette tendance, les administrations se dotent de système d’information performant répondant a la problématique de disponibilité et de cohérence des données.</a:t>
          </a:r>
          <a:endParaRPr lang="fr-FR" sz="1400" kern="1200" dirty="0"/>
        </a:p>
      </dsp:txBody>
      <dsp:txXfrm>
        <a:off x="239466" y="622800"/>
        <a:ext cx="3494203" cy="2345570"/>
      </dsp:txXfrm>
    </dsp:sp>
    <dsp:sp modelId="{8A1B21EF-4CAC-4C2E-B633-1E3459F42A41}">
      <dsp:nvSpPr>
        <dsp:cNvPr id="0" name=""/>
        <dsp:cNvSpPr/>
      </dsp:nvSpPr>
      <dsp:spPr>
        <a:xfrm>
          <a:off x="2528013" y="1658355"/>
          <a:ext cx="3006780" cy="3006780"/>
        </a:xfrm>
        <a:prstGeom prst="leftCircularArrow">
          <a:avLst>
            <a:gd name="adj1" fmla="val 2722"/>
            <a:gd name="adj2" fmla="val 331582"/>
            <a:gd name="adj3" fmla="val 1536024"/>
            <a:gd name="adj4" fmla="val 8453421"/>
            <a:gd name="adj5" fmla="val 3176"/>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E59BC221-35BA-4807-8F1F-F7420E2E4BA7}">
      <dsp:nvSpPr>
        <dsp:cNvPr id="0" name=""/>
        <dsp:cNvSpPr/>
      </dsp:nvSpPr>
      <dsp:spPr>
        <a:xfrm>
          <a:off x="1801435" y="3153670"/>
          <a:ext cx="2264446" cy="900495"/>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fr-FR" sz="2000" b="1" kern="1200" dirty="0" smtClean="0"/>
            <a:t>Contexte</a:t>
          </a:r>
          <a:endParaRPr lang="fr-FR" sz="2000" b="1" kern="1200" dirty="0"/>
        </a:p>
      </dsp:txBody>
      <dsp:txXfrm>
        <a:off x="1827810" y="3180045"/>
        <a:ext cx="2211696" cy="847745"/>
      </dsp:txXfrm>
    </dsp:sp>
    <dsp:sp modelId="{53029E51-339D-4F34-A703-5EC6612C3CD1}">
      <dsp:nvSpPr>
        <dsp:cNvPr id="0" name=""/>
        <dsp:cNvSpPr/>
      </dsp:nvSpPr>
      <dsp:spPr>
        <a:xfrm>
          <a:off x="4248614" y="745836"/>
          <a:ext cx="3327063" cy="279147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23825" tIns="123825" rIns="123825" bIns="123825" numCol="1" spcCol="1270" anchor="ctr" anchorCtr="0">
          <a:noAutofit/>
        </a:bodyPr>
        <a:lstStyle/>
        <a:p>
          <a:pPr marL="114300" lvl="1" indent="-114300" algn="l" defTabSz="622300">
            <a:lnSpc>
              <a:spcPct val="90000"/>
            </a:lnSpc>
            <a:spcBef>
              <a:spcPct val="0"/>
            </a:spcBef>
            <a:spcAft>
              <a:spcPct val="15000"/>
            </a:spcAft>
            <a:buChar char="••"/>
          </a:pPr>
          <a:r>
            <a:rPr lang="fr-FR" sz="1400" kern="1200" dirty="0" smtClean="0"/>
            <a:t>Mettre en place une solution de gestion automatique des procès verbaux, intégrant une gestion électronique des documents, un outil d’archivage. Pour le compte de la Direction Générale de la Recherche(DGR)</a:t>
          </a:r>
          <a:endParaRPr lang="fr-FR" sz="1400" kern="1200" dirty="0"/>
        </a:p>
      </dsp:txBody>
      <dsp:txXfrm>
        <a:off x="4312854" y="1408249"/>
        <a:ext cx="3198583" cy="2064818"/>
      </dsp:txXfrm>
    </dsp:sp>
    <dsp:sp modelId="{C306557F-65F9-4CDF-9D2D-DE0CE81F74BE}">
      <dsp:nvSpPr>
        <dsp:cNvPr id="0" name=""/>
        <dsp:cNvSpPr/>
      </dsp:nvSpPr>
      <dsp:spPr>
        <a:xfrm>
          <a:off x="5282878" y="414325"/>
          <a:ext cx="2264446" cy="900495"/>
        </a:xfrm>
        <a:prstGeom prst="roundRect">
          <a:avLst>
            <a:gd name="adj" fmla="val 10000"/>
          </a:avLst>
        </a:prstGeom>
        <a:solidFill>
          <a:schemeClr val="accent2"/>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fr-FR" sz="2000" b="1" kern="1200" dirty="0" smtClean="0"/>
            <a:t>Objectif</a:t>
          </a:r>
          <a:endParaRPr lang="fr-FR" sz="2000" b="1" kern="1200" dirty="0"/>
        </a:p>
      </dsp:txBody>
      <dsp:txXfrm>
        <a:off x="5309253" y="440700"/>
        <a:ext cx="2211696" cy="84774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24B4E6-AF0E-427D-8FFA-AD0D26418500}">
      <dsp:nvSpPr>
        <dsp:cNvPr id="0" name=""/>
        <dsp:cNvSpPr/>
      </dsp:nvSpPr>
      <dsp:spPr>
        <a:xfrm>
          <a:off x="494" y="907729"/>
          <a:ext cx="2127179" cy="2552615"/>
        </a:xfrm>
        <a:prstGeom prst="roundRect">
          <a:avLst>
            <a:gd name="adj" fmla="val 5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82296" rIns="106680" bIns="0" numCol="1" spcCol="1270" anchor="t" anchorCtr="0">
          <a:noAutofit/>
        </a:bodyPr>
        <a:lstStyle/>
        <a:p>
          <a:pPr lvl="0" algn="r" defTabSz="1066800">
            <a:lnSpc>
              <a:spcPct val="90000"/>
            </a:lnSpc>
            <a:spcBef>
              <a:spcPct val="0"/>
            </a:spcBef>
            <a:spcAft>
              <a:spcPct val="35000"/>
            </a:spcAft>
          </a:pPr>
          <a:endParaRPr lang="fr-FR" sz="2400" kern="1200" dirty="0"/>
        </a:p>
      </dsp:txBody>
      <dsp:txXfrm rot="16200000">
        <a:off x="-833359" y="1741583"/>
        <a:ext cx="2093144" cy="425435"/>
      </dsp:txXfrm>
    </dsp:sp>
    <dsp:sp modelId="{D63D2DC4-445D-46E6-B5FC-03908CE5047D}">
      <dsp:nvSpPr>
        <dsp:cNvPr id="0" name=""/>
        <dsp:cNvSpPr/>
      </dsp:nvSpPr>
      <dsp:spPr>
        <a:xfrm>
          <a:off x="425930" y="907729"/>
          <a:ext cx="1584748" cy="2552615"/>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5151" rIns="0" bIns="0" numCol="1" spcCol="1270" anchor="ctr" anchorCtr="0">
          <a:noAutofit/>
        </a:bodyPr>
        <a:lstStyle/>
        <a:p>
          <a:pPr lvl="0" algn="l" defTabSz="844550">
            <a:lnSpc>
              <a:spcPct val="90000"/>
            </a:lnSpc>
            <a:spcBef>
              <a:spcPct val="0"/>
            </a:spcBef>
            <a:spcAft>
              <a:spcPct val="35000"/>
            </a:spcAft>
          </a:pPr>
          <a:r>
            <a:rPr lang="fr-FR" sz="1900" kern="1200" dirty="0" smtClean="0"/>
            <a:t>Conception</a:t>
          </a:r>
        </a:p>
        <a:p>
          <a:pPr lvl="0" algn="l" defTabSz="844550">
            <a:lnSpc>
              <a:spcPct val="90000"/>
            </a:lnSpc>
            <a:spcBef>
              <a:spcPct val="0"/>
            </a:spcBef>
            <a:spcAft>
              <a:spcPct val="35000"/>
            </a:spcAft>
          </a:pPr>
          <a:r>
            <a:rPr lang="fr-FR" sz="1900" kern="1200" dirty="0" smtClean="0">
              <a:solidFill>
                <a:schemeClr val="accent2"/>
              </a:solidFill>
            </a:rPr>
            <a:t>(</a:t>
          </a:r>
          <a:r>
            <a:rPr lang="fr-FR" sz="1900" kern="1200" dirty="0" smtClean="0">
              <a:solidFill>
                <a:schemeClr val="accent2"/>
              </a:solidFill>
            </a:rPr>
            <a:t>En cours…)</a:t>
          </a:r>
          <a:endParaRPr lang="fr-FR" sz="1900" kern="1200" dirty="0">
            <a:solidFill>
              <a:schemeClr val="accent2"/>
            </a:solidFill>
          </a:endParaRPr>
        </a:p>
      </dsp:txBody>
      <dsp:txXfrm>
        <a:off x="425930" y="907729"/>
        <a:ext cx="1584748" cy="2552615"/>
      </dsp:txXfrm>
    </dsp:sp>
    <dsp:sp modelId="{AC4B2FFA-F807-4446-B11F-0BC8BC3792AB}">
      <dsp:nvSpPr>
        <dsp:cNvPr id="0" name=""/>
        <dsp:cNvSpPr/>
      </dsp:nvSpPr>
      <dsp:spPr>
        <a:xfrm>
          <a:off x="2202124" y="907729"/>
          <a:ext cx="2127179" cy="2552615"/>
        </a:xfrm>
        <a:prstGeom prst="roundRect">
          <a:avLst>
            <a:gd name="adj" fmla="val 5000"/>
          </a:avLst>
        </a:prstGeom>
        <a:solidFill>
          <a:schemeClr val="accent5">
            <a:hueOff val="-3676672"/>
            <a:satOff val="-511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82296" rIns="106680" bIns="0" numCol="1" spcCol="1270" anchor="t" anchorCtr="0">
          <a:noAutofit/>
        </a:bodyPr>
        <a:lstStyle/>
        <a:p>
          <a:pPr lvl="0" algn="r" defTabSz="1066800">
            <a:lnSpc>
              <a:spcPct val="90000"/>
            </a:lnSpc>
            <a:spcBef>
              <a:spcPct val="0"/>
            </a:spcBef>
            <a:spcAft>
              <a:spcPct val="35000"/>
            </a:spcAft>
          </a:pPr>
          <a:endParaRPr lang="fr-FR" sz="2400" kern="1200" dirty="0"/>
        </a:p>
      </dsp:txBody>
      <dsp:txXfrm rot="16200000">
        <a:off x="1368270" y="1741583"/>
        <a:ext cx="2093144" cy="425435"/>
      </dsp:txXfrm>
    </dsp:sp>
    <dsp:sp modelId="{7239DE90-4633-4699-8F41-1B7ECF72FC3E}">
      <dsp:nvSpPr>
        <dsp:cNvPr id="0" name=""/>
        <dsp:cNvSpPr/>
      </dsp:nvSpPr>
      <dsp:spPr>
        <a:xfrm rot="5400000">
          <a:off x="2025307" y="2935147"/>
          <a:ext cx="374906" cy="319076"/>
        </a:xfrm>
        <a:prstGeom prst="flowChartExtract">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EFC27A8-DA25-4054-913F-0E3DC723881E}">
      <dsp:nvSpPr>
        <dsp:cNvPr id="0" name=""/>
        <dsp:cNvSpPr/>
      </dsp:nvSpPr>
      <dsp:spPr>
        <a:xfrm>
          <a:off x="2627560" y="907729"/>
          <a:ext cx="1584748" cy="2552615"/>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5151" rIns="0" bIns="0" numCol="1" spcCol="1270" anchor="ctr" anchorCtr="0">
          <a:noAutofit/>
        </a:bodyPr>
        <a:lstStyle/>
        <a:p>
          <a:pPr lvl="0" algn="l" defTabSz="844550">
            <a:lnSpc>
              <a:spcPct val="90000"/>
            </a:lnSpc>
            <a:spcBef>
              <a:spcPct val="0"/>
            </a:spcBef>
            <a:spcAft>
              <a:spcPct val="35000"/>
            </a:spcAft>
          </a:pPr>
          <a:r>
            <a:rPr lang="fr-FR" sz="1900" kern="1200" dirty="0" smtClean="0"/>
            <a:t>Développement</a:t>
          </a:r>
          <a:endParaRPr lang="fr-FR" sz="1900" kern="1200" dirty="0"/>
        </a:p>
      </dsp:txBody>
      <dsp:txXfrm>
        <a:off x="2627560" y="907729"/>
        <a:ext cx="1584748" cy="2552615"/>
      </dsp:txXfrm>
    </dsp:sp>
    <dsp:sp modelId="{26875721-F625-4DF6-861B-0344CD6BF652}">
      <dsp:nvSpPr>
        <dsp:cNvPr id="0" name=""/>
        <dsp:cNvSpPr/>
      </dsp:nvSpPr>
      <dsp:spPr>
        <a:xfrm>
          <a:off x="4403755" y="907729"/>
          <a:ext cx="2127179" cy="2552615"/>
        </a:xfrm>
        <a:prstGeom prst="roundRect">
          <a:avLst>
            <a:gd name="adj" fmla="val 5000"/>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82296" rIns="106680" bIns="0" numCol="1" spcCol="1270" anchor="ctr" anchorCtr="0">
          <a:noAutofit/>
        </a:bodyPr>
        <a:lstStyle/>
        <a:p>
          <a:pPr lvl="0" algn="r" defTabSz="1066800">
            <a:lnSpc>
              <a:spcPct val="90000"/>
            </a:lnSpc>
            <a:spcBef>
              <a:spcPct val="0"/>
            </a:spcBef>
            <a:spcAft>
              <a:spcPct val="35000"/>
            </a:spcAft>
          </a:pPr>
          <a:endParaRPr lang="fr-FR" sz="2400" kern="1200" dirty="0"/>
        </a:p>
      </dsp:txBody>
      <dsp:txXfrm rot="16200000">
        <a:off x="3569901" y="1741583"/>
        <a:ext cx="2093144" cy="425435"/>
      </dsp:txXfrm>
    </dsp:sp>
    <dsp:sp modelId="{9DBB642B-B8AB-4165-8F62-4E4339B1714F}">
      <dsp:nvSpPr>
        <dsp:cNvPr id="0" name=""/>
        <dsp:cNvSpPr/>
      </dsp:nvSpPr>
      <dsp:spPr>
        <a:xfrm rot="5400000">
          <a:off x="4226937" y="2935147"/>
          <a:ext cx="374906" cy="319076"/>
        </a:xfrm>
        <a:prstGeom prst="flowChartExtract">
          <a:avLst/>
        </a:prstGeom>
        <a:solidFill>
          <a:schemeClr val="lt1">
            <a:hueOff val="0"/>
            <a:satOff val="0"/>
            <a:lumOff val="0"/>
            <a:alphaOff val="0"/>
          </a:schemeClr>
        </a:solidFill>
        <a:ln w="12700" cap="flat" cmpd="sng" algn="ctr">
          <a:solidFill>
            <a:schemeClr val="accent5">
              <a:hueOff val="-7353344"/>
              <a:satOff val="-10228"/>
              <a:lumOff val="-3922"/>
              <a:alphaOff val="0"/>
            </a:schemeClr>
          </a:solidFill>
          <a:prstDash val="solid"/>
          <a:miter lim="800000"/>
        </a:ln>
        <a:effectLst/>
      </dsp:spPr>
      <dsp:style>
        <a:lnRef idx="2">
          <a:scrgbClr r="0" g="0" b="0"/>
        </a:lnRef>
        <a:fillRef idx="1">
          <a:scrgbClr r="0" g="0" b="0"/>
        </a:fillRef>
        <a:effectRef idx="0">
          <a:scrgbClr r="0" g="0" b="0"/>
        </a:effectRef>
        <a:fontRef idx="minor"/>
      </dsp:style>
    </dsp:sp>
    <dsp:sp modelId="{DE637EE9-651F-4685-8AD3-16E09B40DAAC}">
      <dsp:nvSpPr>
        <dsp:cNvPr id="0" name=""/>
        <dsp:cNvSpPr/>
      </dsp:nvSpPr>
      <dsp:spPr>
        <a:xfrm>
          <a:off x="4829191" y="907729"/>
          <a:ext cx="1584748" cy="2552615"/>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5151" rIns="0" bIns="0" numCol="1" spcCol="1270" anchor="ctr" anchorCtr="0">
          <a:noAutofit/>
        </a:bodyPr>
        <a:lstStyle/>
        <a:p>
          <a:pPr lvl="0" algn="l" defTabSz="844550">
            <a:lnSpc>
              <a:spcPct val="90000"/>
            </a:lnSpc>
            <a:spcBef>
              <a:spcPct val="0"/>
            </a:spcBef>
            <a:spcAft>
              <a:spcPct val="35000"/>
            </a:spcAft>
          </a:pPr>
          <a:r>
            <a:rPr lang="fr-FR" sz="1900" kern="1200" dirty="0" smtClean="0"/>
            <a:t>Test</a:t>
          </a:r>
          <a:endParaRPr lang="fr-FR" sz="1900" kern="1200" dirty="0"/>
        </a:p>
      </dsp:txBody>
      <dsp:txXfrm>
        <a:off x="4829191" y="907729"/>
        <a:ext cx="1584748" cy="2552615"/>
      </dsp:txXfrm>
    </dsp:sp>
  </dsp:spTree>
</dsp:drawing>
</file>

<file path=ppt/diagrams/layout1.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DA2D9D5-2161-4B0E-BCE9-77D3386955A7}" type="datetimeFigureOut">
              <a:rPr lang="en-US" smtClean="0"/>
              <a:pPr/>
              <a:t>2/18/2020</a:t>
            </a:fld>
            <a:endParaRPr lang="en-US" dirty="0"/>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259570F-628C-4E2D-A4B0-D5DEEA55981F}" type="slidenum">
              <a:rPr lang="en-US" smtClean="0"/>
              <a:pPr/>
              <a:t>‹N°›</a:t>
            </a:fld>
            <a:endParaRPr lang="en-US" dirty="0"/>
          </a:p>
        </p:txBody>
      </p:sp>
    </p:spTree>
    <p:extLst>
      <p:ext uri="{BB962C8B-B14F-4D97-AF65-F5344CB8AC3E}">
        <p14:creationId xmlns:p14="http://schemas.microsoft.com/office/powerpoint/2010/main" val="1632007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4C4377-76E5-41ED-9DDF-BE6F3F240FD6}" type="datetimeFigureOut">
              <a:rPr lang="en-US" smtClean="0"/>
              <a:pPr/>
              <a:t>2/18/2020</a:t>
            </a:fld>
            <a:endParaRPr lang="en-US" dirty="0"/>
          </a:p>
        </p:txBody>
      </p:sp>
      <p:sp>
        <p:nvSpPr>
          <p:cNvPr id="4" name="Espace réservé de l'image des diapositives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0D312C-8D5C-44E1-8179-8D43AF69319E}" type="slidenum">
              <a:rPr lang="en-US" smtClean="0"/>
              <a:pPr/>
              <a:t>‹N°›</a:t>
            </a:fld>
            <a:endParaRPr lang="en-US" dirty="0"/>
          </a:p>
        </p:txBody>
      </p:sp>
    </p:spTree>
    <p:extLst>
      <p:ext uri="{BB962C8B-B14F-4D97-AF65-F5344CB8AC3E}">
        <p14:creationId xmlns:p14="http://schemas.microsoft.com/office/powerpoint/2010/main" val="2997712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pic>
        <p:nvPicPr>
          <p:cNvPr id="3" name="Imag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p:nvPr>
        </p:nvSpPr>
        <p:spPr>
          <a:xfrm>
            <a:off x="767443" y="5788479"/>
            <a:ext cx="7886700" cy="514350"/>
          </a:xfrm>
        </p:spPr>
        <p:txBody>
          <a:bodyPr/>
          <a:lstStyle>
            <a:lvl1pPr algn="ctr">
              <a:defRPr>
                <a:solidFill>
                  <a:schemeClr val="accent5">
                    <a:lumMod val="75000"/>
                  </a:schemeClr>
                </a:solidFill>
              </a:defRPr>
            </a:lvl1pPr>
          </a:lstStyle>
          <a:p>
            <a:r>
              <a:rPr lang="fr-FR" dirty="0" smtClean="0"/>
              <a:t>Modifiez le style du titre</a:t>
            </a:r>
            <a:endParaRPr lang="en-US" dirty="0"/>
          </a:p>
        </p:txBody>
      </p:sp>
      <p:sp>
        <p:nvSpPr>
          <p:cNvPr id="6" name="Footer Placeholder 4"/>
          <p:cNvSpPr>
            <a:spLocks noGrp="1"/>
          </p:cNvSpPr>
          <p:nvPr>
            <p:ph type="ftr" sz="quarter" idx="11"/>
          </p:nvPr>
        </p:nvSpPr>
        <p:spPr>
          <a:xfrm>
            <a:off x="3028950" y="6356351"/>
            <a:ext cx="3086100" cy="365125"/>
          </a:xfrm>
        </p:spPr>
        <p:txBody>
          <a:bodyPr/>
          <a:lstStyle/>
          <a:p>
            <a:endParaRPr lang="en-US" dirty="0"/>
          </a:p>
        </p:txBody>
      </p:sp>
    </p:spTree>
    <p:extLst>
      <p:ext uri="{BB962C8B-B14F-4D97-AF65-F5344CB8AC3E}">
        <p14:creationId xmlns:p14="http://schemas.microsoft.com/office/powerpoint/2010/main" val="128530666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908B1F6E-331B-4DE3-B4C6-1DC9DC36D4FE}" type="datetimeFigureOut">
              <a:rPr lang="en-US" smtClean="0"/>
              <a:pPr/>
              <a:t>2/18/2020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596162A-FF1B-4DC6-8776-D5211CA45F6F}" type="slidenum">
              <a:rPr lang="en-US" smtClean="0"/>
              <a:pPr/>
              <a:t>‹N°›</a:t>
            </a:fld>
            <a:endParaRPr lang="en-US" dirty="0"/>
          </a:p>
        </p:txBody>
      </p:sp>
    </p:spTree>
    <p:extLst>
      <p:ext uri="{BB962C8B-B14F-4D97-AF65-F5344CB8AC3E}">
        <p14:creationId xmlns:p14="http://schemas.microsoft.com/office/powerpoint/2010/main" val="4256858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re vertical et tex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8855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908B1F6E-331B-4DE3-B4C6-1DC9DC36D4FE}" type="datetimeFigureOut">
              <a:rPr lang="en-US" smtClean="0"/>
              <a:pPr/>
              <a:t>2/18/2020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596162A-FF1B-4DC6-8776-D5211CA45F6F}" type="slidenum">
              <a:rPr lang="en-US" smtClean="0"/>
              <a:pPr/>
              <a:t>‹N°›</a:t>
            </a:fld>
            <a:endParaRPr lang="en-US" dirty="0"/>
          </a:p>
        </p:txBody>
      </p:sp>
    </p:spTree>
    <p:extLst>
      <p:ext uri="{BB962C8B-B14F-4D97-AF65-F5344CB8AC3E}">
        <p14:creationId xmlns:p14="http://schemas.microsoft.com/office/powerpoint/2010/main" val="298775275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fr-FR" smtClean="0"/>
              <a:t>Modifiez le style du titre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908B1F6E-331B-4DE3-B4C6-1DC9DC36D4FE}" type="datetimeFigureOut">
              <a:rPr lang="en-US" smtClean="0"/>
              <a:pPr/>
              <a:t>2/18/2020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596162A-FF1B-4DC6-8776-D5211CA45F6F}" type="slidenum">
              <a:rPr lang="en-US" smtClean="0"/>
              <a:pPr/>
              <a:t>‹N°›</a:t>
            </a:fld>
            <a:endParaRPr lang="en-US" dirty="0"/>
          </a:p>
        </p:txBody>
      </p:sp>
    </p:spTree>
    <p:extLst>
      <p:ext uri="{BB962C8B-B14F-4D97-AF65-F5344CB8AC3E}">
        <p14:creationId xmlns:p14="http://schemas.microsoft.com/office/powerpoint/2010/main" val="1104121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908B1F6E-331B-4DE3-B4C6-1DC9DC36D4FE}" type="datetimeFigureOut">
              <a:rPr lang="en-US" smtClean="0"/>
              <a:pPr/>
              <a:t>2/18/2020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596162A-FF1B-4DC6-8776-D5211CA45F6F}" type="slidenum">
              <a:rPr lang="en-US" smtClean="0"/>
              <a:pPr/>
              <a:t>‹N°›</a:t>
            </a:fld>
            <a:endParaRPr lang="en-US" dirty="0"/>
          </a:p>
        </p:txBody>
      </p:sp>
    </p:spTree>
    <p:extLst>
      <p:ext uri="{BB962C8B-B14F-4D97-AF65-F5344CB8AC3E}">
        <p14:creationId xmlns:p14="http://schemas.microsoft.com/office/powerpoint/2010/main" val="120279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629842" y="2505075"/>
            <a:ext cx="3868340"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4629150" y="2505075"/>
            <a:ext cx="3887391"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908B1F6E-331B-4DE3-B4C6-1DC9DC36D4FE}" type="datetimeFigureOut">
              <a:rPr lang="en-US" smtClean="0"/>
              <a:pPr/>
              <a:t>2/18/2020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596162A-FF1B-4DC6-8776-D5211CA45F6F}" type="slidenum">
              <a:rPr lang="en-US" smtClean="0"/>
              <a:pPr/>
              <a:t>‹N°›</a:t>
            </a:fld>
            <a:endParaRPr lang="en-US" dirty="0"/>
          </a:p>
        </p:txBody>
      </p:sp>
    </p:spTree>
    <p:extLst>
      <p:ext uri="{BB962C8B-B14F-4D97-AF65-F5344CB8AC3E}">
        <p14:creationId xmlns:p14="http://schemas.microsoft.com/office/powerpoint/2010/main" val="2780636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908B1F6E-331B-4DE3-B4C6-1DC9DC36D4FE}" type="datetimeFigureOut">
              <a:rPr lang="en-US" smtClean="0"/>
              <a:pPr/>
              <a:t>2/18/2020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596162A-FF1B-4DC6-8776-D5211CA45F6F}" type="slidenum">
              <a:rPr lang="en-US" smtClean="0"/>
              <a:pPr/>
              <a:t>‹N°›</a:t>
            </a:fld>
            <a:endParaRPr lang="en-US" dirty="0"/>
          </a:p>
        </p:txBody>
      </p:sp>
    </p:spTree>
    <p:extLst>
      <p:ext uri="{BB962C8B-B14F-4D97-AF65-F5344CB8AC3E}">
        <p14:creationId xmlns:p14="http://schemas.microsoft.com/office/powerpoint/2010/main" val="2875705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8B1F6E-331B-4DE3-B4C6-1DC9DC36D4FE}" type="datetimeFigureOut">
              <a:rPr lang="en-US" smtClean="0"/>
              <a:pPr/>
              <a:t>2/18/2020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596162A-FF1B-4DC6-8776-D5211CA45F6F}" type="slidenum">
              <a:rPr lang="en-US" smtClean="0"/>
              <a:pPr/>
              <a:t>‹N°›</a:t>
            </a:fld>
            <a:endParaRPr lang="en-US" dirty="0"/>
          </a:p>
        </p:txBody>
      </p:sp>
    </p:spTree>
    <p:extLst>
      <p:ext uri="{BB962C8B-B14F-4D97-AF65-F5344CB8AC3E}">
        <p14:creationId xmlns:p14="http://schemas.microsoft.com/office/powerpoint/2010/main" val="2605120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fr-FR" smtClean="0"/>
              <a:t>Modifiez le style du titre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908B1F6E-331B-4DE3-B4C6-1DC9DC36D4FE}" type="datetimeFigureOut">
              <a:rPr lang="en-US" smtClean="0"/>
              <a:pPr/>
              <a:t>2/18/2020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596162A-FF1B-4DC6-8776-D5211CA45F6F}" type="slidenum">
              <a:rPr lang="en-US" smtClean="0"/>
              <a:pPr/>
              <a:t>‹N°›</a:t>
            </a:fld>
            <a:endParaRPr lang="en-US" dirty="0"/>
          </a:p>
        </p:txBody>
      </p:sp>
    </p:spTree>
    <p:extLst>
      <p:ext uri="{BB962C8B-B14F-4D97-AF65-F5344CB8AC3E}">
        <p14:creationId xmlns:p14="http://schemas.microsoft.com/office/powerpoint/2010/main" val="4287761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dirty="0" smtClean="0"/>
              <a:t>Cliquez sur l'icône pour ajouter une image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908B1F6E-331B-4DE3-B4C6-1DC9DC36D4FE}" type="datetimeFigureOut">
              <a:rPr lang="en-US" smtClean="0"/>
              <a:pPr/>
              <a:t>2/18/2020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596162A-FF1B-4DC6-8776-D5211CA45F6F}" type="slidenum">
              <a:rPr lang="en-US" smtClean="0"/>
              <a:pPr/>
              <a:t>‹N°›</a:t>
            </a:fld>
            <a:endParaRPr lang="en-US" dirty="0"/>
          </a:p>
        </p:txBody>
      </p:sp>
    </p:spTree>
    <p:extLst>
      <p:ext uri="{BB962C8B-B14F-4D97-AF65-F5344CB8AC3E}">
        <p14:creationId xmlns:p14="http://schemas.microsoft.com/office/powerpoint/2010/main" val="229317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Image 7"/>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8B1F6E-331B-4DE3-B4C6-1DC9DC36D4FE}" type="datetimeFigureOut">
              <a:rPr lang="en-US" smtClean="0"/>
              <a:pPr/>
              <a:t>2/18/2020</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96162A-FF1B-4DC6-8776-D5211CA45F6F}" type="slidenum">
              <a:rPr lang="en-US" smtClean="0"/>
              <a:pPr/>
              <a:t>‹N°›</a:t>
            </a:fld>
            <a:endParaRPr lang="en-US" dirty="0"/>
          </a:p>
        </p:txBody>
      </p:sp>
    </p:spTree>
    <p:extLst>
      <p:ext uri="{BB962C8B-B14F-4D97-AF65-F5344CB8AC3E}">
        <p14:creationId xmlns:p14="http://schemas.microsoft.com/office/powerpoint/2010/main" val="8115081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27584" y="5650257"/>
            <a:ext cx="7488832" cy="461665"/>
          </a:xfrm>
          <a:prstGeom prst="rect">
            <a:avLst/>
          </a:prstGeom>
        </p:spPr>
        <p:txBody>
          <a:bodyPr wrap="square">
            <a:spAutoFit/>
          </a:bodyPr>
          <a:lstStyle/>
          <a:p>
            <a:pPr algn="ctr"/>
            <a:r>
              <a:rPr lang="fr-FR" sz="2400" b="1" dirty="0" smtClean="0">
                <a:solidFill>
                  <a:schemeClr val="accent1">
                    <a:lumMod val="50000"/>
                  </a:schemeClr>
                </a:solidFill>
                <a:latin typeface="Garamond" panose="02020404030301010803" pitchFamily="18" charset="0"/>
              </a:rPr>
              <a:t>Suivi et Evaluation du projet DGR</a:t>
            </a:r>
            <a:endParaRPr lang="fr-FR" sz="2400" dirty="0">
              <a:solidFill>
                <a:schemeClr val="accent1">
                  <a:lumMod val="50000"/>
                </a:schemeClr>
              </a:solidFill>
              <a:latin typeface="Garamond" panose="02020404030301010803" pitchFamily="18" charset="0"/>
            </a:endParaRPr>
          </a:p>
        </p:txBody>
      </p:sp>
      <p:sp>
        <p:nvSpPr>
          <p:cNvPr id="2" name="Rectangle 1"/>
          <p:cNvSpPr/>
          <p:nvPr/>
        </p:nvSpPr>
        <p:spPr>
          <a:xfrm>
            <a:off x="531223" y="6305006"/>
            <a:ext cx="2751908" cy="3396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17321714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2039105" y="84574"/>
            <a:ext cx="3052439" cy="707886"/>
          </a:xfrm>
          <a:prstGeom prst="rect">
            <a:avLst/>
          </a:prstGeom>
          <a:noFill/>
        </p:spPr>
        <p:txBody>
          <a:bodyPr wrap="none" rtlCol="0">
            <a:spAutoFit/>
          </a:bodyPr>
          <a:lstStyle/>
          <a:p>
            <a:r>
              <a:rPr lang="fr-FR" sz="4000" b="1" dirty="0" smtClean="0">
                <a:solidFill>
                  <a:schemeClr val="accent1">
                    <a:lumMod val="50000"/>
                  </a:schemeClr>
                </a:solidFill>
                <a:latin typeface="Garamond" panose="02020404030301010803" pitchFamily="18" charset="0"/>
              </a:rPr>
              <a:t>SOMMAIRE</a:t>
            </a:r>
            <a:endParaRPr lang="fr-FR" sz="4000" b="1" dirty="0">
              <a:solidFill>
                <a:schemeClr val="accent1">
                  <a:lumMod val="50000"/>
                </a:schemeClr>
              </a:solidFill>
              <a:latin typeface="Garamond" panose="02020404030301010803" pitchFamily="18" charset="0"/>
            </a:endParaRPr>
          </a:p>
        </p:txBody>
      </p:sp>
      <p:graphicFrame>
        <p:nvGraphicFramePr>
          <p:cNvPr id="2" name="Diagramme 1"/>
          <p:cNvGraphicFramePr/>
          <p:nvPr>
            <p:extLst>
              <p:ext uri="{D42A27DB-BD31-4B8C-83A1-F6EECF244321}">
                <p14:modId xmlns:p14="http://schemas.microsoft.com/office/powerpoint/2010/main" val="1012858868"/>
              </p:ext>
            </p:extLst>
          </p:nvPr>
        </p:nvGraphicFramePr>
        <p:xfrm>
          <a:off x="1052351" y="792459"/>
          <a:ext cx="7321628" cy="55390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ZoneTexte 2"/>
          <p:cNvSpPr txBox="1"/>
          <p:nvPr/>
        </p:nvSpPr>
        <p:spPr>
          <a:xfrm>
            <a:off x="1780575" y="3377327"/>
            <a:ext cx="1784749" cy="369332"/>
          </a:xfrm>
          <a:prstGeom prst="rect">
            <a:avLst/>
          </a:prstGeom>
          <a:noFill/>
        </p:spPr>
        <p:txBody>
          <a:bodyPr wrap="square" rtlCol="0">
            <a:spAutoFit/>
          </a:bodyPr>
          <a:lstStyle/>
          <a:p>
            <a:pPr algn="ctr"/>
            <a:r>
              <a:rPr lang="fr-FR" b="1" dirty="0" smtClean="0">
                <a:solidFill>
                  <a:schemeClr val="bg1"/>
                </a:solidFill>
              </a:rPr>
              <a:t>SOMMAIRE</a:t>
            </a:r>
            <a:endParaRPr lang="fr-FR" b="1" dirty="0">
              <a:solidFill>
                <a:schemeClr val="bg1"/>
              </a:solidFill>
            </a:endParaRPr>
          </a:p>
        </p:txBody>
      </p:sp>
    </p:spTree>
    <p:extLst>
      <p:ext uri="{BB962C8B-B14F-4D97-AF65-F5344CB8AC3E}">
        <p14:creationId xmlns:p14="http://schemas.microsoft.com/office/powerpoint/2010/main" val="40245207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70610" y="465039"/>
            <a:ext cx="5024864" cy="707886"/>
          </a:xfrm>
          <a:prstGeom prst="rect">
            <a:avLst/>
          </a:prstGeom>
        </p:spPr>
        <p:txBody>
          <a:bodyPr wrap="square">
            <a:spAutoFit/>
          </a:bodyPr>
          <a:lstStyle/>
          <a:p>
            <a:r>
              <a:rPr lang="fr-FR" sz="4000" b="1" dirty="0" smtClean="0">
                <a:solidFill>
                  <a:schemeClr val="accent1">
                    <a:lumMod val="50000"/>
                  </a:schemeClr>
                </a:solidFill>
                <a:latin typeface="Garamond" panose="02020404030301010803" pitchFamily="18" charset="0"/>
              </a:rPr>
              <a:t>Contexte &amp; objectif</a:t>
            </a:r>
            <a:endParaRPr lang="fr-FR" sz="4000" b="1" dirty="0">
              <a:solidFill>
                <a:schemeClr val="accent1">
                  <a:lumMod val="50000"/>
                </a:schemeClr>
              </a:solidFill>
              <a:latin typeface="Garamond" panose="02020404030301010803" pitchFamily="18" charset="0"/>
            </a:endParaRPr>
          </a:p>
        </p:txBody>
      </p:sp>
      <p:graphicFrame>
        <p:nvGraphicFramePr>
          <p:cNvPr id="6" name="Diagramme 5"/>
          <p:cNvGraphicFramePr/>
          <p:nvPr>
            <p:extLst>
              <p:ext uri="{D42A27DB-BD31-4B8C-83A1-F6EECF244321}">
                <p14:modId xmlns:p14="http://schemas.microsoft.com/office/powerpoint/2010/main" val="710685531"/>
              </p:ext>
            </p:extLst>
          </p:nvPr>
        </p:nvGraphicFramePr>
        <p:xfrm>
          <a:off x="870610" y="1172925"/>
          <a:ext cx="7794419" cy="4288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a:off x="792232" y="372937"/>
            <a:ext cx="7254487" cy="707886"/>
          </a:xfrm>
          <a:prstGeom prst="rect">
            <a:avLst/>
          </a:prstGeom>
        </p:spPr>
        <p:txBody>
          <a:bodyPr wrap="square">
            <a:spAutoFit/>
          </a:bodyPr>
          <a:lstStyle/>
          <a:p>
            <a:r>
              <a:rPr lang="fr-FR" sz="4000" b="1" dirty="0" smtClean="0">
                <a:solidFill>
                  <a:schemeClr val="accent1">
                    <a:lumMod val="50000"/>
                  </a:schemeClr>
                </a:solidFill>
                <a:latin typeface="Garamond" panose="02020404030301010803" pitchFamily="18" charset="0"/>
              </a:rPr>
              <a:t>Documentation projet </a:t>
            </a:r>
            <a:endParaRPr lang="fr-FR" sz="4000" b="1" dirty="0">
              <a:solidFill>
                <a:schemeClr val="accent1">
                  <a:lumMod val="50000"/>
                </a:schemeClr>
              </a:solidFill>
              <a:latin typeface="Garamond" panose="02020404030301010803" pitchFamily="18" charset="0"/>
            </a:endParaRPr>
          </a:p>
        </p:txBody>
      </p:sp>
      <p:sp>
        <p:nvSpPr>
          <p:cNvPr id="23" name="Forme libre 22"/>
          <p:cNvSpPr/>
          <p:nvPr/>
        </p:nvSpPr>
        <p:spPr>
          <a:xfrm>
            <a:off x="364122" y="1402080"/>
            <a:ext cx="1933302" cy="1210491"/>
          </a:xfrm>
          <a:custGeom>
            <a:avLst/>
            <a:gdLst>
              <a:gd name="connsiteX0" fmla="*/ 0 w 1463534"/>
              <a:gd name="connsiteY0" fmla="*/ 0 h 1179912"/>
              <a:gd name="connsiteX1" fmla="*/ 873578 w 1463534"/>
              <a:gd name="connsiteY1" fmla="*/ 0 h 1179912"/>
              <a:gd name="connsiteX2" fmla="*/ 1463534 w 1463534"/>
              <a:gd name="connsiteY2" fmla="*/ 589956 h 1179912"/>
              <a:gd name="connsiteX3" fmla="*/ 873578 w 1463534"/>
              <a:gd name="connsiteY3" fmla="*/ 1179912 h 1179912"/>
              <a:gd name="connsiteX4" fmla="*/ 0 w 1463534"/>
              <a:gd name="connsiteY4" fmla="*/ 1179912 h 1179912"/>
              <a:gd name="connsiteX5" fmla="*/ 589956 w 1463534"/>
              <a:gd name="connsiteY5" fmla="*/ 589956 h 1179912"/>
              <a:gd name="connsiteX6" fmla="*/ 0 w 1463534"/>
              <a:gd name="connsiteY6" fmla="*/ 0 h 1179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63534" h="1179912">
                <a:moveTo>
                  <a:pt x="1463534" y="0"/>
                </a:moveTo>
                <a:lnTo>
                  <a:pt x="1463534" y="704285"/>
                </a:lnTo>
                <a:lnTo>
                  <a:pt x="731767" y="1179912"/>
                </a:lnTo>
                <a:lnTo>
                  <a:pt x="0" y="704285"/>
                </a:lnTo>
                <a:lnTo>
                  <a:pt x="0" y="0"/>
                </a:lnTo>
                <a:lnTo>
                  <a:pt x="731767" y="475627"/>
                </a:lnTo>
                <a:lnTo>
                  <a:pt x="1463534" y="0"/>
                </a:lnTo>
                <a:close/>
              </a:path>
            </a:pathLst>
          </a:custGeom>
          <a:solidFill>
            <a:schemeClr val="accent2"/>
          </a:solidFill>
        </p:spPr>
        <p:style>
          <a:lnRef idx="2">
            <a:schemeClr val="accen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8890" tIns="598846" rIns="8890" bIns="598846" numCol="1" spcCol="1270" anchor="ctr" anchorCtr="0">
            <a:noAutofit/>
          </a:bodyPr>
          <a:lstStyle/>
          <a:p>
            <a:pPr lvl="0" algn="ctr" defTabSz="622300">
              <a:lnSpc>
                <a:spcPct val="90000"/>
              </a:lnSpc>
              <a:spcBef>
                <a:spcPct val="0"/>
              </a:spcBef>
              <a:spcAft>
                <a:spcPct val="35000"/>
              </a:spcAft>
            </a:pPr>
            <a:r>
              <a:rPr lang="fr-FR" sz="1400" kern="1200" dirty="0" smtClean="0"/>
              <a:t>Documents </a:t>
            </a:r>
            <a:r>
              <a:rPr lang="fr-FR" sz="1400" dirty="0"/>
              <a:t>a</a:t>
            </a:r>
            <a:r>
              <a:rPr lang="fr-FR" sz="1400" kern="1200" dirty="0" smtClean="0"/>
              <a:t>ctuels</a:t>
            </a:r>
            <a:endParaRPr lang="fr-FR" sz="1400" kern="1200" dirty="0"/>
          </a:p>
        </p:txBody>
      </p:sp>
      <p:sp>
        <p:nvSpPr>
          <p:cNvPr id="25" name="Forme libre 24"/>
          <p:cNvSpPr/>
          <p:nvPr/>
        </p:nvSpPr>
        <p:spPr>
          <a:xfrm>
            <a:off x="2435123" y="1402080"/>
            <a:ext cx="5446134" cy="1567543"/>
          </a:xfrm>
          <a:custGeom>
            <a:avLst/>
            <a:gdLst>
              <a:gd name="connsiteX0" fmla="*/ 149912 w 899452"/>
              <a:gd name="connsiteY0" fmla="*/ 0 h 2898331"/>
              <a:gd name="connsiteX1" fmla="*/ 749540 w 899452"/>
              <a:gd name="connsiteY1" fmla="*/ 0 h 2898331"/>
              <a:gd name="connsiteX2" fmla="*/ 899452 w 899452"/>
              <a:gd name="connsiteY2" fmla="*/ 149912 h 2898331"/>
              <a:gd name="connsiteX3" fmla="*/ 899452 w 899452"/>
              <a:gd name="connsiteY3" fmla="*/ 2898331 h 2898331"/>
              <a:gd name="connsiteX4" fmla="*/ 899452 w 899452"/>
              <a:gd name="connsiteY4" fmla="*/ 2898331 h 2898331"/>
              <a:gd name="connsiteX5" fmla="*/ 0 w 899452"/>
              <a:gd name="connsiteY5" fmla="*/ 2898331 h 2898331"/>
              <a:gd name="connsiteX6" fmla="*/ 0 w 899452"/>
              <a:gd name="connsiteY6" fmla="*/ 2898331 h 2898331"/>
              <a:gd name="connsiteX7" fmla="*/ 0 w 899452"/>
              <a:gd name="connsiteY7" fmla="*/ 149912 h 2898331"/>
              <a:gd name="connsiteX8" fmla="*/ 149912 w 899452"/>
              <a:gd name="connsiteY8" fmla="*/ 0 h 2898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9452" h="2898331">
                <a:moveTo>
                  <a:pt x="899452" y="483067"/>
                </a:moveTo>
                <a:lnTo>
                  <a:pt x="899452" y="2415264"/>
                </a:lnTo>
                <a:cubicBezTo>
                  <a:pt x="899452" y="2682053"/>
                  <a:pt x="878623" y="2898329"/>
                  <a:pt x="852929" y="2898329"/>
                </a:cubicBezTo>
                <a:lnTo>
                  <a:pt x="0" y="2898329"/>
                </a:lnTo>
                <a:lnTo>
                  <a:pt x="0" y="2898329"/>
                </a:lnTo>
                <a:lnTo>
                  <a:pt x="0" y="2"/>
                </a:lnTo>
                <a:lnTo>
                  <a:pt x="0" y="2"/>
                </a:lnTo>
                <a:lnTo>
                  <a:pt x="852929" y="2"/>
                </a:lnTo>
                <a:cubicBezTo>
                  <a:pt x="878623" y="2"/>
                  <a:pt x="899452" y="216278"/>
                  <a:pt x="899452" y="483067"/>
                </a:cubicBez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42241" tIns="56608" rIns="56608" bIns="56609" numCol="1" spcCol="1270" anchor="ctr" anchorCtr="0">
            <a:noAutofit/>
          </a:bodyPr>
          <a:lstStyle/>
          <a:p>
            <a:pPr marL="228600" lvl="1" indent="-228600" algn="l" defTabSz="889000">
              <a:lnSpc>
                <a:spcPct val="90000"/>
              </a:lnSpc>
              <a:spcBef>
                <a:spcPct val="0"/>
              </a:spcBef>
              <a:spcAft>
                <a:spcPct val="15000"/>
              </a:spcAft>
              <a:buChar char="••"/>
            </a:pPr>
            <a:r>
              <a:rPr lang="fr-FR" sz="2000" kern="1200" dirty="0" smtClean="0"/>
              <a:t>Attestation de déclaration de vol</a:t>
            </a:r>
          </a:p>
          <a:p>
            <a:pPr marL="228600" lvl="1" indent="-228600" algn="l" defTabSz="889000">
              <a:lnSpc>
                <a:spcPct val="90000"/>
              </a:lnSpc>
              <a:spcBef>
                <a:spcPct val="0"/>
              </a:spcBef>
              <a:spcAft>
                <a:spcPct val="15000"/>
              </a:spcAft>
              <a:buChar char="••"/>
            </a:pPr>
            <a:r>
              <a:rPr lang="fr-FR" sz="2000" kern="1200" dirty="0" smtClean="0"/>
              <a:t>FUIP( fichier unique d’identification des personnes</a:t>
            </a:r>
          </a:p>
          <a:p>
            <a:pPr marL="228600" lvl="1" indent="-228600" algn="l" defTabSz="889000">
              <a:lnSpc>
                <a:spcPct val="90000"/>
              </a:lnSpc>
              <a:spcBef>
                <a:spcPct val="0"/>
              </a:spcBef>
              <a:spcAft>
                <a:spcPct val="15000"/>
              </a:spcAft>
              <a:buChar char="••"/>
            </a:pPr>
            <a:r>
              <a:rPr lang="fr-FR" sz="2000" dirty="0" smtClean="0"/>
              <a:t>SIV (Système identification véhicule)</a:t>
            </a:r>
            <a:endParaRPr lang="fr-FR" sz="2000" kern="1200" dirty="0" smtClean="0"/>
          </a:p>
          <a:p>
            <a:pPr marL="228600" lvl="1" indent="-228600" algn="l" defTabSz="889000">
              <a:lnSpc>
                <a:spcPct val="90000"/>
              </a:lnSpc>
              <a:spcBef>
                <a:spcPct val="0"/>
              </a:spcBef>
              <a:spcAft>
                <a:spcPct val="15000"/>
              </a:spcAft>
              <a:buChar char="••"/>
            </a:pPr>
            <a:endParaRPr lang="fr-FR" sz="2000" kern="1200" dirty="0"/>
          </a:p>
        </p:txBody>
      </p:sp>
      <p:sp>
        <p:nvSpPr>
          <p:cNvPr id="26" name="Forme libre 25"/>
          <p:cNvSpPr/>
          <p:nvPr/>
        </p:nvSpPr>
        <p:spPr>
          <a:xfrm>
            <a:off x="476294" y="3222171"/>
            <a:ext cx="1821130" cy="1138640"/>
          </a:xfrm>
          <a:custGeom>
            <a:avLst/>
            <a:gdLst>
              <a:gd name="connsiteX0" fmla="*/ 0 w 1578373"/>
              <a:gd name="connsiteY0" fmla="*/ 0 h 1156684"/>
              <a:gd name="connsiteX1" fmla="*/ 1000031 w 1578373"/>
              <a:gd name="connsiteY1" fmla="*/ 0 h 1156684"/>
              <a:gd name="connsiteX2" fmla="*/ 1578373 w 1578373"/>
              <a:gd name="connsiteY2" fmla="*/ 578342 h 1156684"/>
              <a:gd name="connsiteX3" fmla="*/ 1000031 w 1578373"/>
              <a:gd name="connsiteY3" fmla="*/ 1156684 h 1156684"/>
              <a:gd name="connsiteX4" fmla="*/ 0 w 1578373"/>
              <a:gd name="connsiteY4" fmla="*/ 1156684 h 1156684"/>
              <a:gd name="connsiteX5" fmla="*/ 578342 w 1578373"/>
              <a:gd name="connsiteY5" fmla="*/ 578342 h 1156684"/>
              <a:gd name="connsiteX6" fmla="*/ 0 w 1578373"/>
              <a:gd name="connsiteY6" fmla="*/ 0 h 1156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78373" h="1156684">
                <a:moveTo>
                  <a:pt x="1578372" y="0"/>
                </a:moveTo>
                <a:lnTo>
                  <a:pt x="1578372" y="732856"/>
                </a:lnTo>
                <a:lnTo>
                  <a:pt x="789187" y="1156684"/>
                </a:lnTo>
                <a:lnTo>
                  <a:pt x="1" y="732856"/>
                </a:lnTo>
                <a:lnTo>
                  <a:pt x="1" y="0"/>
                </a:lnTo>
                <a:lnTo>
                  <a:pt x="789187" y="423828"/>
                </a:lnTo>
                <a:lnTo>
                  <a:pt x="1578372" y="0"/>
                </a:lnTo>
                <a:close/>
              </a:path>
            </a:pathLst>
          </a:custGeom>
          <a:solidFill>
            <a:schemeClr val="accent6"/>
          </a:solidFill>
        </p:spPr>
        <p:style>
          <a:lnRef idx="2">
            <a:schemeClr val="accen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8891" tIns="587232" rIns="8890" bIns="587233" numCol="1" spcCol="1270" anchor="ctr" anchorCtr="0">
            <a:noAutofit/>
          </a:bodyPr>
          <a:lstStyle/>
          <a:p>
            <a:pPr lvl="0" algn="ctr" defTabSz="622300">
              <a:lnSpc>
                <a:spcPct val="90000"/>
              </a:lnSpc>
              <a:spcBef>
                <a:spcPct val="0"/>
              </a:spcBef>
              <a:spcAft>
                <a:spcPct val="35000"/>
              </a:spcAft>
            </a:pPr>
            <a:r>
              <a:rPr lang="fr-FR" sz="1400" kern="1200" dirty="0" smtClean="0"/>
              <a:t>Document en attente</a:t>
            </a:r>
            <a:endParaRPr lang="fr-FR" sz="1400" kern="1200" dirty="0"/>
          </a:p>
        </p:txBody>
      </p:sp>
      <p:sp>
        <p:nvSpPr>
          <p:cNvPr id="27" name="Forme libre 26"/>
          <p:cNvSpPr/>
          <p:nvPr/>
        </p:nvSpPr>
        <p:spPr>
          <a:xfrm>
            <a:off x="2435123" y="3222171"/>
            <a:ext cx="5446134" cy="1138640"/>
          </a:xfrm>
          <a:custGeom>
            <a:avLst/>
            <a:gdLst>
              <a:gd name="connsiteX0" fmla="*/ 149912 w 899452"/>
              <a:gd name="connsiteY0" fmla="*/ 0 h 2898331"/>
              <a:gd name="connsiteX1" fmla="*/ 749540 w 899452"/>
              <a:gd name="connsiteY1" fmla="*/ 0 h 2898331"/>
              <a:gd name="connsiteX2" fmla="*/ 899452 w 899452"/>
              <a:gd name="connsiteY2" fmla="*/ 149912 h 2898331"/>
              <a:gd name="connsiteX3" fmla="*/ 899452 w 899452"/>
              <a:gd name="connsiteY3" fmla="*/ 2898331 h 2898331"/>
              <a:gd name="connsiteX4" fmla="*/ 899452 w 899452"/>
              <a:gd name="connsiteY4" fmla="*/ 2898331 h 2898331"/>
              <a:gd name="connsiteX5" fmla="*/ 0 w 899452"/>
              <a:gd name="connsiteY5" fmla="*/ 2898331 h 2898331"/>
              <a:gd name="connsiteX6" fmla="*/ 0 w 899452"/>
              <a:gd name="connsiteY6" fmla="*/ 2898331 h 2898331"/>
              <a:gd name="connsiteX7" fmla="*/ 0 w 899452"/>
              <a:gd name="connsiteY7" fmla="*/ 149912 h 2898331"/>
              <a:gd name="connsiteX8" fmla="*/ 149912 w 899452"/>
              <a:gd name="connsiteY8" fmla="*/ 0 h 2898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9452" h="2898331">
                <a:moveTo>
                  <a:pt x="899452" y="483067"/>
                </a:moveTo>
                <a:lnTo>
                  <a:pt x="899452" y="2415264"/>
                </a:lnTo>
                <a:cubicBezTo>
                  <a:pt x="899452" y="2682053"/>
                  <a:pt x="878623" y="2898329"/>
                  <a:pt x="852929" y="2898329"/>
                </a:cubicBezTo>
                <a:lnTo>
                  <a:pt x="0" y="2898329"/>
                </a:lnTo>
                <a:lnTo>
                  <a:pt x="0" y="2898329"/>
                </a:lnTo>
                <a:lnTo>
                  <a:pt x="0" y="2"/>
                </a:lnTo>
                <a:lnTo>
                  <a:pt x="0" y="2"/>
                </a:lnTo>
                <a:lnTo>
                  <a:pt x="852929" y="2"/>
                </a:lnTo>
                <a:cubicBezTo>
                  <a:pt x="878623" y="2"/>
                  <a:pt x="899452" y="216278"/>
                  <a:pt x="899452" y="483067"/>
                </a:cubicBez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42241" tIns="56608" rIns="56608" bIns="56609" numCol="1" spcCol="1270" anchor="ctr" anchorCtr="0">
            <a:noAutofit/>
          </a:bodyPr>
          <a:lstStyle/>
          <a:p>
            <a:pPr marL="228600" lvl="1" indent="-228600" algn="l" defTabSz="889000">
              <a:lnSpc>
                <a:spcPct val="90000"/>
              </a:lnSpc>
              <a:spcBef>
                <a:spcPct val="0"/>
              </a:spcBef>
              <a:spcAft>
                <a:spcPct val="15000"/>
              </a:spcAft>
              <a:buChar char="••"/>
            </a:pPr>
            <a:r>
              <a:rPr lang="fr-FR" sz="2000" kern="1200" dirty="0" smtClean="0"/>
              <a:t>Cahier de charges</a:t>
            </a:r>
          </a:p>
          <a:p>
            <a:pPr marL="228600" lvl="1" indent="-228600" algn="l" defTabSz="889000">
              <a:lnSpc>
                <a:spcPct val="90000"/>
              </a:lnSpc>
              <a:spcBef>
                <a:spcPct val="0"/>
              </a:spcBef>
              <a:spcAft>
                <a:spcPct val="15000"/>
              </a:spcAft>
              <a:buChar char="••"/>
            </a:pPr>
            <a:r>
              <a:rPr lang="fr-FR" sz="2000" dirty="0" smtClean="0"/>
              <a:t>Règles de gestion </a:t>
            </a:r>
          </a:p>
          <a:p>
            <a:pPr marL="228600" lvl="1" indent="-228600" algn="l" defTabSz="889000">
              <a:lnSpc>
                <a:spcPct val="90000"/>
              </a:lnSpc>
              <a:spcBef>
                <a:spcPct val="0"/>
              </a:spcBef>
              <a:spcAft>
                <a:spcPct val="15000"/>
              </a:spcAft>
              <a:buChar char="••"/>
            </a:pPr>
            <a:r>
              <a:rPr lang="fr-FR" sz="2000" kern="1200" dirty="0" smtClean="0"/>
              <a:t>Définition des processus</a:t>
            </a:r>
            <a:endParaRPr lang="fr-FR" sz="2000" kern="1200" dirty="0"/>
          </a:p>
        </p:txBody>
      </p:sp>
      <p:sp>
        <p:nvSpPr>
          <p:cNvPr id="2" name="ZoneTexte 1"/>
          <p:cNvSpPr txBox="1"/>
          <p:nvPr/>
        </p:nvSpPr>
        <p:spPr>
          <a:xfrm>
            <a:off x="556653" y="4885510"/>
            <a:ext cx="8424037" cy="369332"/>
          </a:xfrm>
          <a:prstGeom prst="rect">
            <a:avLst/>
          </a:prstGeom>
          <a:noFill/>
        </p:spPr>
        <p:txBody>
          <a:bodyPr wrap="none" rtlCol="0">
            <a:spAutoFit/>
          </a:bodyPr>
          <a:lstStyle/>
          <a:p>
            <a:r>
              <a:rPr lang="fr-FR" b="1" dirty="0" smtClean="0"/>
              <a:t>Point d’attention: </a:t>
            </a:r>
            <a:r>
              <a:rPr lang="fr-FR" dirty="0">
                <a:solidFill>
                  <a:srgbClr val="FF0000"/>
                </a:solidFill>
              </a:rPr>
              <a:t>L</a:t>
            </a:r>
            <a:r>
              <a:rPr lang="fr-FR" dirty="0" smtClean="0">
                <a:solidFill>
                  <a:srgbClr val="FF0000"/>
                </a:solidFill>
              </a:rPr>
              <a:t>es documents manquants retardent la phase de conception du projet</a:t>
            </a:r>
            <a:endParaRPr lang="fr-FR" dirty="0">
              <a:solidFill>
                <a:srgbClr val="FF0000"/>
              </a:solidFill>
            </a:endParaRPr>
          </a:p>
        </p:txBody>
      </p:sp>
    </p:spTree>
    <p:extLst>
      <p:ext uri="{BB962C8B-B14F-4D97-AF65-F5344CB8AC3E}">
        <p14:creationId xmlns:p14="http://schemas.microsoft.com/office/powerpoint/2010/main" val="40988262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a:off x="844483" y="221199"/>
            <a:ext cx="7315447" cy="707886"/>
          </a:xfrm>
          <a:prstGeom prst="rect">
            <a:avLst/>
          </a:prstGeom>
        </p:spPr>
        <p:txBody>
          <a:bodyPr wrap="square">
            <a:spAutoFit/>
          </a:bodyPr>
          <a:lstStyle/>
          <a:p>
            <a:r>
              <a:rPr lang="fr-FR" sz="4000" b="1" dirty="0" smtClean="0">
                <a:solidFill>
                  <a:schemeClr val="accent1">
                    <a:lumMod val="50000"/>
                  </a:schemeClr>
                </a:solidFill>
                <a:latin typeface="Garamond" panose="02020404030301010803" pitchFamily="18" charset="0"/>
              </a:rPr>
              <a:t>Etat d’avancement</a:t>
            </a:r>
            <a:endParaRPr lang="fr-FR" sz="4000" b="1" dirty="0">
              <a:solidFill>
                <a:schemeClr val="accent1">
                  <a:lumMod val="50000"/>
                </a:schemeClr>
              </a:solidFill>
              <a:latin typeface="Garamond" panose="02020404030301010803" pitchFamily="18" charset="0"/>
            </a:endParaRPr>
          </a:p>
        </p:txBody>
      </p:sp>
      <p:grpSp>
        <p:nvGrpSpPr>
          <p:cNvPr id="5" name="Groupe 4"/>
          <p:cNvGrpSpPr/>
          <p:nvPr/>
        </p:nvGrpSpPr>
        <p:grpSpPr>
          <a:xfrm>
            <a:off x="844483" y="1898063"/>
            <a:ext cx="6339036" cy="892552"/>
            <a:chOff x="775867" y="1704109"/>
            <a:chExt cx="5541818" cy="892552"/>
          </a:xfrm>
        </p:grpSpPr>
        <p:sp>
          <p:nvSpPr>
            <p:cNvPr id="3" name="ZoneTexte 2"/>
            <p:cNvSpPr txBox="1"/>
            <p:nvPr/>
          </p:nvSpPr>
          <p:spPr>
            <a:xfrm>
              <a:off x="1218568" y="1704109"/>
              <a:ext cx="5099117" cy="892552"/>
            </a:xfrm>
            <a:prstGeom prst="rect">
              <a:avLst/>
            </a:prstGeom>
            <a:noFill/>
          </p:spPr>
          <p:txBody>
            <a:bodyPr wrap="square" rtlCol="0">
              <a:spAutoFit/>
            </a:bodyPr>
            <a:lstStyle/>
            <a:p>
              <a:r>
                <a:rPr lang="fr-FR" sz="3200" b="1" dirty="0" smtClean="0">
                  <a:solidFill>
                    <a:schemeClr val="tx2"/>
                  </a:solidFill>
                </a:rPr>
                <a:t>Analyse et conception </a:t>
              </a:r>
              <a:r>
                <a:rPr lang="fr-FR" sz="2000" b="1" dirty="0" smtClean="0">
                  <a:solidFill>
                    <a:srgbClr val="00B050"/>
                  </a:solidFill>
                </a:rPr>
                <a:t>(non réalisé)</a:t>
              </a:r>
              <a:endParaRPr lang="fr-FR" sz="3200" b="1" dirty="0">
                <a:solidFill>
                  <a:srgbClr val="00B050"/>
                </a:solidFill>
              </a:endParaRPr>
            </a:p>
          </p:txBody>
        </p:sp>
        <p:sp>
          <p:nvSpPr>
            <p:cNvPr id="4" name="Flèche droite 3"/>
            <p:cNvSpPr/>
            <p:nvPr/>
          </p:nvSpPr>
          <p:spPr>
            <a:xfrm>
              <a:off x="775867" y="1850302"/>
              <a:ext cx="442701" cy="292388"/>
            </a:xfrm>
            <a:prstGeom prst="rightArrow">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13" name="Groupe 12"/>
          <p:cNvGrpSpPr/>
          <p:nvPr/>
        </p:nvGrpSpPr>
        <p:grpSpPr>
          <a:xfrm>
            <a:off x="844483" y="2573612"/>
            <a:ext cx="5541818" cy="847265"/>
            <a:chOff x="775867" y="1704109"/>
            <a:chExt cx="5541818" cy="1077218"/>
          </a:xfrm>
        </p:grpSpPr>
        <p:sp>
          <p:nvSpPr>
            <p:cNvPr id="14" name="ZoneTexte 13"/>
            <p:cNvSpPr txBox="1"/>
            <p:nvPr/>
          </p:nvSpPr>
          <p:spPr>
            <a:xfrm>
              <a:off x="1218568" y="1704109"/>
              <a:ext cx="5099117" cy="1077218"/>
            </a:xfrm>
            <a:prstGeom prst="rect">
              <a:avLst/>
            </a:prstGeom>
            <a:noFill/>
            <a:ln>
              <a:noFill/>
            </a:ln>
          </p:spPr>
          <p:txBody>
            <a:bodyPr wrap="square" rtlCol="0">
              <a:spAutoFit/>
            </a:bodyPr>
            <a:lstStyle/>
            <a:p>
              <a:r>
                <a:rPr lang="fr-FR" sz="3200" b="1" dirty="0" smtClean="0">
                  <a:solidFill>
                    <a:srgbClr val="2E75B6"/>
                  </a:solidFill>
                </a:rPr>
                <a:t>Application Prototype</a:t>
              </a:r>
              <a:r>
                <a:rPr lang="fr-FR" sz="2000" b="1" dirty="0" smtClean="0">
                  <a:solidFill>
                    <a:srgbClr val="00B050"/>
                  </a:solidFill>
                </a:rPr>
                <a:t>(réalisé</a:t>
              </a:r>
              <a:r>
                <a:rPr lang="fr-FR" sz="2000" b="1" dirty="0">
                  <a:solidFill>
                    <a:srgbClr val="00B050"/>
                  </a:solidFill>
                </a:rPr>
                <a:t>)</a:t>
              </a:r>
            </a:p>
            <a:p>
              <a:endParaRPr lang="fr-FR" sz="3200" b="1" dirty="0">
                <a:solidFill>
                  <a:srgbClr val="2E75B6"/>
                </a:solidFill>
              </a:endParaRPr>
            </a:p>
          </p:txBody>
        </p:sp>
        <p:sp>
          <p:nvSpPr>
            <p:cNvPr id="15" name="Flèche droite 14"/>
            <p:cNvSpPr/>
            <p:nvPr/>
          </p:nvSpPr>
          <p:spPr>
            <a:xfrm>
              <a:off x="775867" y="1961028"/>
              <a:ext cx="442701" cy="292388"/>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29" name="Groupe 28"/>
          <p:cNvGrpSpPr/>
          <p:nvPr/>
        </p:nvGrpSpPr>
        <p:grpSpPr>
          <a:xfrm>
            <a:off x="1993210" y="3208340"/>
            <a:ext cx="5377160" cy="369332"/>
            <a:chOff x="940525" y="1738673"/>
            <a:chExt cx="5377160" cy="369332"/>
          </a:xfrm>
        </p:grpSpPr>
        <p:sp>
          <p:nvSpPr>
            <p:cNvPr id="30" name="ZoneTexte 29"/>
            <p:cNvSpPr txBox="1"/>
            <p:nvPr/>
          </p:nvSpPr>
          <p:spPr>
            <a:xfrm>
              <a:off x="1218568" y="1738673"/>
              <a:ext cx="5099117" cy="369332"/>
            </a:xfrm>
            <a:prstGeom prst="rect">
              <a:avLst/>
            </a:prstGeom>
            <a:noFill/>
          </p:spPr>
          <p:txBody>
            <a:bodyPr wrap="square" rtlCol="0">
              <a:spAutoFit/>
            </a:bodyPr>
            <a:lstStyle/>
            <a:p>
              <a:r>
                <a:rPr lang="fr-FR" b="1" dirty="0" smtClean="0">
                  <a:solidFill>
                    <a:schemeClr val="tx2"/>
                  </a:solidFill>
                </a:rPr>
                <a:t>Gestion des utilisateurs</a:t>
              </a:r>
              <a:endParaRPr lang="fr-FR" b="1" dirty="0">
                <a:solidFill>
                  <a:srgbClr val="00B050"/>
                </a:solidFill>
              </a:endParaRPr>
            </a:p>
          </p:txBody>
        </p:sp>
        <p:sp>
          <p:nvSpPr>
            <p:cNvPr id="31" name="Flèche droite 30"/>
            <p:cNvSpPr/>
            <p:nvPr/>
          </p:nvSpPr>
          <p:spPr>
            <a:xfrm>
              <a:off x="940525" y="1843334"/>
              <a:ext cx="278043" cy="160011"/>
            </a:xfrm>
            <a:prstGeom prst="rightArrow">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35" name="ZoneTexte 34"/>
          <p:cNvSpPr txBox="1"/>
          <p:nvPr/>
        </p:nvSpPr>
        <p:spPr>
          <a:xfrm>
            <a:off x="2271253" y="3564578"/>
            <a:ext cx="5099117" cy="369332"/>
          </a:xfrm>
          <a:prstGeom prst="rect">
            <a:avLst/>
          </a:prstGeom>
          <a:noFill/>
        </p:spPr>
        <p:txBody>
          <a:bodyPr wrap="square" rtlCol="0">
            <a:spAutoFit/>
          </a:bodyPr>
          <a:lstStyle/>
          <a:p>
            <a:r>
              <a:rPr lang="fr-FR" b="1" dirty="0" smtClean="0">
                <a:solidFill>
                  <a:schemeClr val="tx2"/>
                </a:solidFill>
              </a:rPr>
              <a:t>Gestion des entités</a:t>
            </a:r>
            <a:endParaRPr lang="fr-FR" b="1" dirty="0">
              <a:solidFill>
                <a:srgbClr val="00B050"/>
              </a:solidFill>
            </a:endParaRPr>
          </a:p>
        </p:txBody>
      </p:sp>
      <p:sp>
        <p:nvSpPr>
          <p:cNvPr id="36" name="Flèche droite 35"/>
          <p:cNvSpPr/>
          <p:nvPr/>
        </p:nvSpPr>
        <p:spPr>
          <a:xfrm>
            <a:off x="1993210" y="3669239"/>
            <a:ext cx="278043" cy="160011"/>
          </a:xfrm>
          <a:prstGeom prst="rightArrow">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0911761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a:off x="844483" y="221199"/>
            <a:ext cx="7315447" cy="707886"/>
          </a:xfrm>
          <a:prstGeom prst="rect">
            <a:avLst/>
          </a:prstGeom>
        </p:spPr>
        <p:txBody>
          <a:bodyPr wrap="square">
            <a:spAutoFit/>
          </a:bodyPr>
          <a:lstStyle/>
          <a:p>
            <a:r>
              <a:rPr lang="fr-FR" sz="4000" b="1" dirty="0" smtClean="0">
                <a:solidFill>
                  <a:schemeClr val="accent1">
                    <a:lumMod val="50000"/>
                  </a:schemeClr>
                </a:solidFill>
                <a:latin typeface="Garamond" panose="02020404030301010803" pitchFamily="18" charset="0"/>
              </a:rPr>
              <a:t>Technologies</a:t>
            </a:r>
            <a:endParaRPr lang="fr-FR" sz="4000" b="1" dirty="0">
              <a:solidFill>
                <a:schemeClr val="accent1">
                  <a:lumMod val="50000"/>
                </a:schemeClr>
              </a:solidFill>
              <a:latin typeface="Garamond" panose="02020404030301010803" pitchFamily="18" charset="0"/>
            </a:endParaRPr>
          </a:p>
        </p:txBody>
      </p:sp>
      <p:pic>
        <p:nvPicPr>
          <p:cNvPr id="1026" name="Picture 2" descr="Description de l'image Laravel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4483" y="1432612"/>
            <a:ext cx="2843356" cy="194414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escription de l'image Vue.js Logo 2.sv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98644" y="1348181"/>
            <a:ext cx="2244156" cy="1944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Description de l'image MariaDB 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079" y="4032683"/>
            <a:ext cx="2590800" cy="790576"/>
          </a:xfrm>
          <a:prstGeom prst="rect">
            <a:avLst/>
          </a:prstGeom>
          <a:noFill/>
          <a:extLst>
            <a:ext uri="{909E8E84-426E-40DD-AFC4-6F175D3DCCD1}">
              <a14:hiddenFill xmlns:a14="http://schemas.microsoft.com/office/drawing/2010/main">
                <a:solidFill>
                  <a:srgbClr val="FFFFFF"/>
                </a:solidFill>
              </a14:hiddenFill>
            </a:ext>
          </a:extLst>
        </p:spPr>
      </p:pic>
      <p:sp>
        <p:nvSpPr>
          <p:cNvPr id="2" name="ZoneTexte 1"/>
          <p:cNvSpPr txBox="1"/>
          <p:nvPr/>
        </p:nvSpPr>
        <p:spPr>
          <a:xfrm>
            <a:off x="1641243" y="929085"/>
            <a:ext cx="1565563" cy="461665"/>
          </a:xfrm>
          <a:prstGeom prst="rect">
            <a:avLst/>
          </a:prstGeom>
          <a:noFill/>
        </p:spPr>
        <p:txBody>
          <a:bodyPr wrap="square" rtlCol="0">
            <a:spAutoFit/>
          </a:bodyPr>
          <a:lstStyle/>
          <a:p>
            <a:r>
              <a:rPr lang="fr-FR" sz="2400" b="1" dirty="0" smtClean="0">
                <a:solidFill>
                  <a:srgbClr val="FB503B"/>
                </a:solidFill>
              </a:rPr>
              <a:t>LARAVEL 6</a:t>
            </a:r>
            <a:endParaRPr lang="fr-FR" sz="2400" b="1" dirty="0">
              <a:solidFill>
                <a:srgbClr val="FB503B"/>
              </a:solidFill>
            </a:endParaRPr>
          </a:p>
        </p:txBody>
      </p:sp>
      <p:sp>
        <p:nvSpPr>
          <p:cNvPr id="8" name="ZoneTexte 7"/>
          <p:cNvSpPr txBox="1"/>
          <p:nvPr/>
        </p:nvSpPr>
        <p:spPr>
          <a:xfrm>
            <a:off x="6337940" y="3418618"/>
            <a:ext cx="1565563" cy="461665"/>
          </a:xfrm>
          <a:prstGeom prst="rect">
            <a:avLst/>
          </a:prstGeom>
          <a:noFill/>
        </p:spPr>
        <p:txBody>
          <a:bodyPr wrap="square" rtlCol="0">
            <a:spAutoFit/>
          </a:bodyPr>
          <a:lstStyle/>
          <a:p>
            <a:pPr algn="ctr"/>
            <a:r>
              <a:rPr lang="fr-FR" sz="2400" b="1" dirty="0" smtClean="0">
                <a:solidFill>
                  <a:srgbClr val="41B883"/>
                </a:solidFill>
              </a:rPr>
              <a:t>Vue</a:t>
            </a:r>
            <a:r>
              <a:rPr lang="fr-FR" sz="2400" b="1" dirty="0" smtClean="0">
                <a:solidFill>
                  <a:srgbClr val="FB503B"/>
                </a:solidFill>
              </a:rPr>
              <a:t> </a:t>
            </a:r>
            <a:r>
              <a:rPr lang="fr-FR" sz="2400" b="1" dirty="0" smtClean="0">
                <a:solidFill>
                  <a:srgbClr val="34495E"/>
                </a:solidFill>
              </a:rPr>
              <a:t>JS</a:t>
            </a:r>
            <a:endParaRPr lang="fr-FR" sz="2400" b="1" dirty="0">
              <a:solidFill>
                <a:srgbClr val="34495E"/>
              </a:solidFill>
            </a:endParaRPr>
          </a:p>
        </p:txBody>
      </p:sp>
      <p:sp>
        <p:nvSpPr>
          <p:cNvPr id="9" name="ZoneTexte 8"/>
          <p:cNvSpPr txBox="1"/>
          <p:nvPr/>
        </p:nvSpPr>
        <p:spPr>
          <a:xfrm>
            <a:off x="1873307" y="4880849"/>
            <a:ext cx="2348344" cy="461665"/>
          </a:xfrm>
          <a:prstGeom prst="rect">
            <a:avLst/>
          </a:prstGeom>
          <a:noFill/>
        </p:spPr>
        <p:txBody>
          <a:bodyPr wrap="square" rtlCol="0">
            <a:spAutoFit/>
          </a:bodyPr>
          <a:lstStyle/>
          <a:p>
            <a:r>
              <a:rPr lang="fr-FR" sz="2400" b="1" dirty="0" smtClean="0">
                <a:solidFill>
                  <a:srgbClr val="444B5E"/>
                </a:solidFill>
              </a:rPr>
              <a:t>MySQL </a:t>
            </a:r>
            <a:r>
              <a:rPr lang="fr-FR" sz="2400" b="1" dirty="0" err="1" smtClean="0">
                <a:solidFill>
                  <a:srgbClr val="444B5E"/>
                </a:solidFill>
              </a:rPr>
              <a:t>MariaDB</a:t>
            </a:r>
            <a:endParaRPr lang="fr-FR" sz="2400" b="1" dirty="0">
              <a:solidFill>
                <a:srgbClr val="444B5E"/>
              </a:solidFill>
            </a:endParaRPr>
          </a:p>
        </p:txBody>
      </p:sp>
    </p:spTree>
    <p:extLst>
      <p:ext uri="{BB962C8B-B14F-4D97-AF65-F5344CB8AC3E}">
        <p14:creationId xmlns:p14="http://schemas.microsoft.com/office/powerpoint/2010/main" val="10067066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a:off x="844483" y="221199"/>
            <a:ext cx="7315447" cy="707886"/>
          </a:xfrm>
          <a:prstGeom prst="rect">
            <a:avLst/>
          </a:prstGeom>
        </p:spPr>
        <p:txBody>
          <a:bodyPr wrap="square">
            <a:spAutoFit/>
          </a:bodyPr>
          <a:lstStyle/>
          <a:p>
            <a:r>
              <a:rPr lang="fr-FR" sz="4000" b="1" dirty="0" smtClean="0">
                <a:solidFill>
                  <a:schemeClr val="accent1">
                    <a:lumMod val="50000"/>
                  </a:schemeClr>
                </a:solidFill>
                <a:latin typeface="Garamond" panose="02020404030301010803" pitchFamily="18" charset="0"/>
              </a:rPr>
              <a:t>Prochaines étapes</a:t>
            </a:r>
            <a:endParaRPr lang="fr-FR" sz="4000" b="1" dirty="0">
              <a:solidFill>
                <a:schemeClr val="accent1">
                  <a:lumMod val="50000"/>
                </a:schemeClr>
              </a:solidFill>
              <a:latin typeface="Garamond" panose="02020404030301010803" pitchFamily="18" charset="0"/>
            </a:endParaRPr>
          </a:p>
        </p:txBody>
      </p:sp>
      <p:graphicFrame>
        <p:nvGraphicFramePr>
          <p:cNvPr id="3" name="Diagramme 2"/>
          <p:cNvGraphicFramePr/>
          <p:nvPr>
            <p:extLst>
              <p:ext uri="{D42A27DB-BD31-4B8C-83A1-F6EECF244321}">
                <p14:modId xmlns:p14="http://schemas.microsoft.com/office/powerpoint/2010/main" val="384312249"/>
              </p:ext>
            </p:extLst>
          </p:nvPr>
        </p:nvGraphicFramePr>
        <p:xfrm>
          <a:off x="1523999" y="1397000"/>
          <a:ext cx="6531429" cy="43680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797295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70610" y="465039"/>
            <a:ext cx="5024864" cy="707886"/>
          </a:xfrm>
          <a:prstGeom prst="rect">
            <a:avLst/>
          </a:prstGeom>
        </p:spPr>
        <p:txBody>
          <a:bodyPr wrap="square">
            <a:spAutoFit/>
          </a:bodyPr>
          <a:lstStyle/>
          <a:p>
            <a:r>
              <a:rPr lang="fr-FR" sz="4000" b="1" dirty="0" smtClean="0">
                <a:solidFill>
                  <a:schemeClr val="accent1">
                    <a:lumMod val="50000"/>
                  </a:schemeClr>
                </a:solidFill>
                <a:latin typeface="Garamond" panose="02020404030301010803" pitchFamily="18" charset="0"/>
              </a:rPr>
              <a:t>Démonstration</a:t>
            </a:r>
            <a:endParaRPr lang="fr-FR" sz="4000" b="1" dirty="0">
              <a:solidFill>
                <a:schemeClr val="accent1">
                  <a:lumMod val="50000"/>
                </a:schemeClr>
              </a:solidFill>
              <a:latin typeface="Garamond" panose="02020404030301010803" pitchFamily="18" charset="0"/>
            </a:endParaRPr>
          </a:p>
        </p:txBody>
      </p:sp>
      <p:pic>
        <p:nvPicPr>
          <p:cNvPr id="2050" name="Picture 2" descr="Résultat de recherche d'images pour &quot;dem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2000" y="1713254"/>
            <a:ext cx="6120000" cy="34860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92574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70985" y="2773607"/>
            <a:ext cx="7886700" cy="1325563"/>
          </a:xfrm>
        </p:spPr>
        <p:txBody>
          <a:bodyPr/>
          <a:lstStyle/>
          <a:p>
            <a:pPr algn="ctr"/>
            <a:r>
              <a:rPr lang="fr-FR" b="1" dirty="0" smtClean="0">
                <a:solidFill>
                  <a:schemeClr val="accent1">
                    <a:lumMod val="75000"/>
                  </a:schemeClr>
                </a:solidFill>
                <a:latin typeface="Garamond" panose="02020404030301010803" pitchFamily="18" charset="0"/>
              </a:rPr>
              <a:t>Merci pour votre Attention…</a:t>
            </a:r>
            <a:endParaRPr lang="fr-FR" b="1" dirty="0">
              <a:solidFill>
                <a:schemeClr val="accent1">
                  <a:lumMod val="75000"/>
                </a:schemeClr>
              </a:solidFill>
              <a:latin typeface="Garamond" panose="02020404030301010803" pitchFamily="18" charset="0"/>
            </a:endParaRPr>
          </a:p>
        </p:txBody>
      </p:sp>
    </p:spTree>
    <p:extLst>
      <p:ext uri="{BB962C8B-B14F-4D97-AF65-F5344CB8AC3E}">
        <p14:creationId xmlns:p14="http://schemas.microsoft.com/office/powerpoint/2010/main" val="506391297"/>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21678</TotalTime>
  <Words>197</Words>
  <Application>Microsoft Office PowerPoint</Application>
  <PresentationFormat>Affichage à l'écran (4:3)</PresentationFormat>
  <Paragraphs>40</Paragraphs>
  <Slides>9</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9</vt:i4>
      </vt:variant>
    </vt:vector>
  </HeadingPairs>
  <TitlesOfParts>
    <vt:vector size="14" baseType="lpstr">
      <vt:lpstr>Arial</vt:lpstr>
      <vt:lpstr>Calibri</vt:lpstr>
      <vt:lpstr>Calibri Light</vt:lpstr>
      <vt:lpstr>Garamond</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Merci pour votre Attention…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user</dc:creator>
  <cp:lastModifiedBy>Yvon Paul NDONG OTOGUE</cp:lastModifiedBy>
  <cp:revision>503</cp:revision>
  <dcterms:created xsi:type="dcterms:W3CDTF">2016-01-26T12:07:51Z</dcterms:created>
  <dcterms:modified xsi:type="dcterms:W3CDTF">2020-02-18T10:01:46Z</dcterms:modified>
</cp:coreProperties>
</file>