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964488" cy="4800599"/>
          </a:xfrm>
        </p:spPr>
        <p:txBody>
          <a:bodyPr/>
          <a:lstStyle/>
          <a:p>
            <a:pPr algn="ctr"/>
            <a:r>
              <a:rPr lang="ru-RU" sz="1000" dirty="0"/>
              <a:t>МИНОБРНАУКИ РОССИИ</a:t>
            </a:r>
            <a:br>
              <a:rPr lang="ru-RU" sz="1000" dirty="0"/>
            </a:br>
            <a:r>
              <a:rPr lang="ru-RU" sz="1000" dirty="0"/>
              <a:t>ГОСУДАРСТВЕННОЕ ОБРАЗОВАТЕЛЬНОЕ УЧРЕЖДЕНИЕ ВЫСШЕГО ПРОФЕССИОНАЛЬНОГО ОБРАЗОВАНИЯ</a:t>
            </a:r>
            <a:br>
              <a:rPr lang="ru-RU" sz="1000" dirty="0"/>
            </a:br>
            <a:r>
              <a:rPr lang="ru-RU" sz="1000" dirty="0"/>
              <a:t>«ВОРОНЕЖСКИЙ ГОСУДАРСТВЕННЫЙ УНИВЕРСИТЕТ»</a:t>
            </a:r>
            <a:br>
              <a:rPr lang="ru-RU" sz="1000" dirty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2000" b="1" dirty="0"/>
              <a:t>КУРСОВАЯ РАБОТА</a:t>
            </a:r>
            <a:r>
              <a:rPr lang="ru-RU" sz="1000" dirty="0"/>
              <a:t/>
            </a:r>
            <a:br>
              <a:rPr lang="ru-RU" sz="1000" dirty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1000" dirty="0"/>
              <a:t> </a:t>
            </a:r>
            <a:br>
              <a:rPr lang="ru-RU" sz="1000" dirty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2000" dirty="0"/>
              <a:t>НА ТЕМУ: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 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400" b="1" dirty="0"/>
              <a:t>Способы применения ПК для перевода текстов</a:t>
            </a:r>
            <a:r>
              <a:rPr lang="ru-RU" sz="1000" b="1" dirty="0"/>
              <a:t/>
            </a:r>
            <a:br>
              <a:rPr lang="ru-RU" sz="1000" b="1" dirty="0"/>
            </a:br>
            <a:r>
              <a:rPr lang="ru-RU" sz="1000" dirty="0"/>
              <a:t/>
            </a:r>
            <a:br>
              <a:rPr lang="ru-RU" sz="1000" dirty="0"/>
            </a:br>
            <a:endParaRPr lang="ru-RU" sz="1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69160"/>
            <a:ext cx="8579296" cy="19888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/>
              <a:t>Студент Озерная Кристина Николаевна</a:t>
            </a:r>
            <a:br>
              <a:rPr lang="ru-RU" dirty="0"/>
            </a:br>
            <a:r>
              <a:rPr lang="ru-RU" dirty="0"/>
              <a:t>Руководитель Донина Ольга Валерьевна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Воронеж</a:t>
            </a:r>
            <a:br>
              <a:rPr lang="ru-RU" dirty="0"/>
            </a:br>
            <a:r>
              <a:rPr lang="ru-RU" dirty="0"/>
              <a:t>2018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7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83671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Цели:</a:t>
            </a:r>
            <a:endParaRPr lang="ru-RU" sz="4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19752" cy="500141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000" dirty="0"/>
              <a:t>осуществление перевода с помощью компьютера;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/>
              <a:t>изучение способов применения персонального компьютера для перевода текстов;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/>
              <a:t>требования к переводу с помощью персонального компьютера.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 b="30479"/>
          <a:stretch/>
        </p:blipFill>
        <p:spPr>
          <a:xfrm>
            <a:off x="1259632" y="4581128"/>
            <a:ext cx="6552728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792088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Перевод может осуществляться: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741" y="1412776"/>
            <a:ext cx="9144000" cy="5073427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rgbClr val="C00000"/>
                </a:solidFill>
              </a:rPr>
              <a:t>! только ! </a:t>
            </a:r>
            <a:r>
              <a:rPr lang="ru-RU" sz="3000" dirty="0" smtClean="0"/>
              <a:t>с </a:t>
            </a:r>
            <a:r>
              <a:rPr lang="ru-RU" sz="3000" dirty="0"/>
              <a:t>одного языка на другой – неродной, родственный, близкородственный;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" y="3290724"/>
            <a:ext cx="6009492" cy="28105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4" y="3298656"/>
            <a:ext cx="2734501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1. перевод текста человеком с использованием компьютера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11" y="2492896"/>
            <a:ext cx="6301856" cy="42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2. перевод текста компьютером с помощью человека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570232" cy="41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3. полностью автоматический перевод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627415" cy="40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764704"/>
          </a:xfrm>
        </p:spPr>
        <p:txBody>
          <a:bodyPr/>
          <a:lstStyle/>
          <a:p>
            <a:r>
              <a:rPr lang="ru-RU" dirty="0" smtClean="0"/>
              <a:t>Требования к переводу: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95572"/>
              </p:ext>
            </p:extLst>
          </p:nvPr>
        </p:nvGraphicFramePr>
        <p:xfrm>
          <a:off x="251520" y="836712"/>
          <a:ext cx="8424936" cy="5704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176464"/>
              </a:tblGrid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+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-</a:t>
                      </a:r>
                      <a:endParaRPr lang="ru-RU" sz="60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Смысловое соответствие оригиналу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Произвольное</a:t>
                      </a:r>
                      <a:r>
                        <a:rPr lang="ru-RU" sz="2400" baseline="0" dirty="0" smtClean="0"/>
                        <a:t> опущение и/или дополнение информации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Соответствие</a:t>
                      </a:r>
                      <a:r>
                        <a:rPr lang="ru-RU" sz="2400" baseline="0" dirty="0" smtClean="0">
                          <a:solidFill>
                            <a:srgbClr val="C00000"/>
                          </a:solidFill>
                        </a:rPr>
                        <a:t> нормам языка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Искажение информации</a:t>
                      </a:r>
                      <a:r>
                        <a:rPr lang="ru-RU" sz="2400" baseline="0" dirty="0" smtClean="0"/>
                        <a:t> из-за неправильно подобранной лексики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Примерное сопоставление по объему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Стилистическое сходство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3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683994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Необходимость перевода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нужен ли нам перевод, выполненный с помощью компьютера?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2474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120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Главная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      КУРСОВАЯ РАБОТА     НА ТЕМУ:     Способы применения ПК для перевода текстов  </vt:lpstr>
      <vt:lpstr>Цели:</vt:lpstr>
      <vt:lpstr>Перевод может осуществляться:</vt:lpstr>
      <vt:lpstr>Способы применения пк:</vt:lpstr>
      <vt:lpstr>Способы применения пк:</vt:lpstr>
      <vt:lpstr>Способы применения пк:</vt:lpstr>
      <vt:lpstr>Требования к переводу:</vt:lpstr>
      <vt:lpstr>Необходимость перевода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«ВОРОНЕЖСКИЙ ГОСУДАРСТВЕННЫЙ УНИВЕРСИТЕТ»      КУРСОВАЯ РАБОТА     НА ТЕМУ:     Способы применения ПК для перевода текстов</dc:title>
  <dc:creator>Кристина</dc:creator>
  <cp:lastModifiedBy>Кристина</cp:lastModifiedBy>
  <cp:revision>11</cp:revision>
  <dcterms:created xsi:type="dcterms:W3CDTF">2018-10-09T21:44:52Z</dcterms:created>
  <dcterms:modified xsi:type="dcterms:W3CDTF">2018-10-09T22:51:47Z</dcterms:modified>
</cp:coreProperties>
</file>