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6.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7.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8.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9.xml" ContentType="application/vnd.openxmlformats-officedocument.theme+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theme/theme10.xml" ContentType="application/vnd.openxmlformats-officedocument.theme+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11.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89" r:id="rId5"/>
    <p:sldMasterId id="2147483708" r:id="rId6"/>
    <p:sldMasterId id="2147483727" r:id="rId7"/>
    <p:sldMasterId id="2147483748" r:id="rId8"/>
    <p:sldMasterId id="2147483769" r:id="rId9"/>
    <p:sldMasterId id="2147483791" r:id="rId10"/>
    <p:sldMasterId id="2147483812" r:id="rId11"/>
    <p:sldMasterId id="2147483832" r:id="rId12"/>
    <p:sldMasterId id="2147483852" r:id="rId13"/>
    <p:sldMasterId id="2147483872" r:id="rId14"/>
    <p:sldMasterId id="2147483892" r:id="rId15"/>
  </p:sldMasterIdLst>
  <p:sldIdLst>
    <p:sldId id="259" r:id="rId16"/>
    <p:sldId id="260" r:id="rId17"/>
    <p:sldId id="261" r:id="rId18"/>
    <p:sldId id="262" r:id="rId19"/>
    <p:sldId id="263" r:id="rId20"/>
    <p:sldId id="264" r:id="rId21"/>
    <p:sldId id="266" r:id="rId22"/>
    <p:sldId id="265" r:id="rId23"/>
    <p:sldId id="267" r:id="rId24"/>
    <p:sldId id="268" r:id="rId25"/>
    <p:sldId id="269" r:id="rId26"/>
    <p:sldId id="270" r:id="rId27"/>
    <p:sldId id="257"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964186" cy="1792326"/>
          </a:xfrm>
          <a:noFill/>
        </p:spPr>
        <p:txBody>
          <a:bodyPr lIns="182880" tIns="146304" rIns="182880" bIns="146304">
            <a:noAutofit/>
          </a:bodyPr>
          <a:lstStyle>
            <a:lvl1pPr marL="0" indent="0">
              <a:spcBef>
                <a:spcPts val="0"/>
              </a:spcBef>
              <a:buNone/>
              <a:defRPr sz="3529"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endParaRPr lang="de-AT"/>
          </a:p>
        </p:txBody>
      </p:sp>
      <p:sp>
        <p:nvSpPr>
          <p:cNvPr id="3" name="Slide Number Placeholder 2"/>
          <p:cNvSpPr>
            <a:spLocks noGrp="1"/>
          </p:cNvSpPr>
          <p:nvPr>
            <p:ph type="sldNum" sz="quarter" idx="14"/>
          </p:nvPr>
        </p:nvSpPr>
        <p:spPr/>
        <p:txBody>
          <a:bodyPr/>
          <a:lstStyle/>
          <a:p>
            <a:fld id="{E6B75D0C-85EB-4E87-BB32-52BF7F84D4D8}" type="slidenum">
              <a:rPr lang="de-AT" smtClean="0"/>
              <a:t>‹Nr.›</a:t>
            </a:fld>
            <a:endParaRPr lang="de-AT"/>
          </a:p>
        </p:txBody>
      </p:sp>
      <p:pic>
        <p:nvPicPr>
          <p:cNvPr id="7" name="Picture 6"/>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3" cy="352152"/>
          </a:xfrm>
          <a:prstGeom prst="rect">
            <a:avLst/>
          </a:prstGeom>
        </p:spPr>
      </p:pic>
    </p:spTree>
    <p:extLst>
      <p:ext uri="{BB962C8B-B14F-4D97-AF65-F5344CB8AC3E}">
        <p14:creationId xmlns:p14="http://schemas.microsoft.com/office/powerpoint/2010/main" val="37966073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510597152"/>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91887889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738015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873402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7950632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8807429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urple">
    <p:bg bwMode="gray">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9" name="Title 1"/>
          <p:cNvSpPr>
            <a:spLocks noGrp="1"/>
          </p:cNvSpPr>
          <p:nvPr>
            <p:ph type="title" hasCustomPrompt="1"/>
          </p:nvPr>
        </p:nvSpPr>
        <p:spPr>
          <a:xfrm>
            <a:off x="269303" y="291069"/>
            <a:ext cx="5378485" cy="1793104"/>
          </a:xfrm>
          <a:noFill/>
        </p:spPr>
        <p:txBody>
          <a:bodyPr lIns="182880" tIns="146304" rIns="182880" bIns="146304" anchor="t" anchorCtr="0"/>
          <a:lstStyle>
            <a:lvl1pPr>
              <a:defRPr sz="4705"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942735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Photo Purple">
    <p:bg bwMode="ltGray">
      <p:bgPr>
        <a:solidFill>
          <a:schemeClr val="accent4"/>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2803058061"/>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Purple">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18787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Nur Titel">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8407469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mall Title Only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418682129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99115">
                      <a:schemeClr val="tx1"/>
                    </a:gs>
                    <a:gs pos="87611">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06972"/>
          </a:xfrm>
        </p:spPr>
        <p:txBody>
          <a:bodyPr/>
          <a:lstStyle>
            <a:lvl1pPr marL="0" indent="0">
              <a:buNone/>
              <a:defRPr sz="2353">
                <a:gradFill>
                  <a:gsLst>
                    <a:gs pos="14159">
                      <a:schemeClr val="tx1"/>
                    </a:gs>
                    <a:gs pos="31000">
                      <a:schemeClr val="tx1"/>
                    </a:gs>
                  </a:gsLst>
                  <a:lin ang="5400000" scaled="0"/>
                </a:gradFill>
                <a:latin typeface="+mn-lt"/>
              </a:defRPr>
            </a:lvl1pPr>
            <a:lvl2pPr>
              <a:defRPr sz="2353">
                <a:gradFill>
                  <a:gsLst>
                    <a:gs pos="5224">
                      <a:srgbClr val="FFFFFF"/>
                    </a:gs>
                    <a:gs pos="31000">
                      <a:srgbClr val="FFFFFF"/>
                    </a:gs>
                  </a:gsLst>
                  <a:lin ang="5400000" scaled="0"/>
                </a:gradFill>
              </a:defRPr>
            </a:lvl2pPr>
            <a:lvl3pPr>
              <a:defRPr sz="2353">
                <a:gradFill>
                  <a:gsLst>
                    <a:gs pos="5224">
                      <a:srgbClr val="FFFFFF"/>
                    </a:gs>
                    <a:gs pos="31000">
                      <a:srgbClr val="FFFFFF"/>
                    </a:gs>
                  </a:gsLst>
                  <a:lin ang="5400000" scaled="0"/>
                </a:gradFill>
              </a:defRPr>
            </a:lvl3pPr>
            <a:lvl4pPr>
              <a:defRPr sz="2353">
                <a:gradFill>
                  <a:gsLst>
                    <a:gs pos="5224">
                      <a:srgbClr val="FFFFFF"/>
                    </a:gs>
                    <a:gs pos="31000">
                      <a:srgbClr val="FFFFFF"/>
                    </a:gs>
                  </a:gsLst>
                  <a:lin ang="5400000" scaled="0"/>
                </a:gradFill>
              </a:defRPr>
            </a:lvl4pPr>
            <a:lvl5pPr>
              <a:defRPr sz="2353">
                <a:gradFill>
                  <a:gsLst>
                    <a:gs pos="5224">
                      <a:srgbClr val="FFFFFF"/>
                    </a:gs>
                    <a:gs pos="31000">
                      <a:srgbClr val="FFFFFF"/>
                    </a:gs>
                  </a:gsLst>
                  <a:lin ang="5400000" scaled="0"/>
                </a:gradFill>
              </a:defRPr>
            </a:lvl5pPr>
          </a:lstStyle>
          <a:p>
            <a:pPr lvl="0"/>
            <a:r>
              <a:rPr lang="de-DE" smtClean="0"/>
              <a:t>Textmasterformat bearbeiten</a:t>
            </a:r>
          </a:p>
        </p:txBody>
      </p:sp>
    </p:spTree>
    <p:extLst>
      <p:ext uri="{BB962C8B-B14F-4D97-AF65-F5344CB8AC3E}">
        <p14:creationId xmlns:p14="http://schemas.microsoft.com/office/powerpoint/2010/main" val="34362261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8922488"/>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8 Categories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4">
              <a:lumMod val="50000"/>
            </a:schemeClr>
          </a:solidFill>
          <a:ln>
            <a:noFill/>
          </a:ln>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4">
              <a:lumMod val="50000"/>
            </a:schemeClr>
          </a:solidFill>
          <a:ln>
            <a:noFill/>
          </a:ln>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4">
              <a:lumMod val="50000"/>
            </a:schemeClr>
          </a:solidFill>
          <a:ln>
            <a:noFill/>
          </a:ln>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4">
              <a:lumMod val="50000"/>
            </a:schemeClr>
          </a:solidFill>
          <a:ln>
            <a:noFill/>
          </a:ln>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1283309411"/>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41825022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41727839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464811542"/>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91732286"/>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605159529"/>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amp; Content Purple">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8755868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Only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3702131280"/>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8388794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85821">
                      <a:schemeClr val="tx1"/>
                    </a:gs>
                    <a:gs pos="61194">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06972"/>
          </a:xfrm>
        </p:spPr>
        <p:txBody>
          <a:bodyPr/>
          <a:lstStyle>
            <a:lvl1pPr marL="0" indent="0">
              <a:buNone/>
              <a:defRPr sz="2353">
                <a:gradFill>
                  <a:gsLst>
                    <a:gs pos="54867">
                      <a:schemeClr val="tx1"/>
                    </a:gs>
                    <a:gs pos="31000">
                      <a:schemeClr val="tx1"/>
                    </a:gs>
                  </a:gsLst>
                  <a:lin ang="5400000" scaled="0"/>
                </a:gradFill>
                <a:latin typeface="+mn-lt"/>
              </a:defRPr>
            </a:lvl1pPr>
            <a:lvl2pPr>
              <a:defRPr sz="2353">
                <a:gradFill>
                  <a:gsLst>
                    <a:gs pos="5224">
                      <a:srgbClr val="FFFFFF"/>
                    </a:gs>
                    <a:gs pos="31000">
                      <a:srgbClr val="FFFFFF"/>
                    </a:gs>
                  </a:gsLst>
                  <a:lin ang="5400000" scaled="0"/>
                </a:gradFill>
              </a:defRPr>
            </a:lvl2pPr>
            <a:lvl3pPr>
              <a:defRPr sz="2353">
                <a:gradFill>
                  <a:gsLst>
                    <a:gs pos="5224">
                      <a:srgbClr val="FFFFFF"/>
                    </a:gs>
                    <a:gs pos="31000">
                      <a:srgbClr val="FFFFFF"/>
                    </a:gs>
                  </a:gsLst>
                  <a:lin ang="5400000" scaled="0"/>
                </a:gradFill>
              </a:defRPr>
            </a:lvl3pPr>
            <a:lvl4pPr>
              <a:defRPr sz="2353">
                <a:gradFill>
                  <a:gsLst>
                    <a:gs pos="5224">
                      <a:srgbClr val="FFFFFF"/>
                    </a:gs>
                    <a:gs pos="31000">
                      <a:srgbClr val="FFFFFF"/>
                    </a:gs>
                  </a:gsLst>
                  <a:lin ang="5400000" scaled="0"/>
                </a:gradFill>
              </a:defRPr>
            </a:lvl4pPr>
            <a:lvl5pPr>
              <a:defRPr sz="2353">
                <a:gradFill>
                  <a:gsLst>
                    <a:gs pos="5224">
                      <a:srgbClr val="FFFFFF"/>
                    </a:gs>
                    <a:gs pos="31000">
                      <a:srgbClr val="FFFFFF"/>
                    </a:gs>
                  </a:gsLst>
                  <a:lin ang="5400000" scaled="0"/>
                </a:gradFill>
              </a:defRPr>
            </a:lvl5pPr>
          </a:lstStyle>
          <a:p>
            <a:pPr lvl="0"/>
            <a:r>
              <a:rPr lang="de-DE" smtClean="0"/>
              <a:t>Textmasterformat bearbeiten</a:t>
            </a:r>
          </a:p>
        </p:txBody>
      </p:sp>
    </p:spTree>
    <p:extLst>
      <p:ext uri="{BB962C8B-B14F-4D97-AF65-F5344CB8AC3E}">
        <p14:creationId xmlns:p14="http://schemas.microsoft.com/office/powerpoint/2010/main" val="33824901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4822928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245102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4859934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01468643"/>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01053413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16403410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73537421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2860488164"/>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925626"/>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82334843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487584217"/>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1922196545"/>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76306297"/>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1367753018"/>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414574697"/>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495111334"/>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8947836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1699454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700147735"/>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58957526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7267103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5884345" cy="1270732"/>
          </a:xfrm>
        </p:spPr>
        <p:txBody>
          <a:bodyPr/>
          <a:lstStyle>
            <a:lvl1pPr marL="0" indent="0">
              <a:buNone/>
              <a:defRPr/>
            </a:lvl1pPr>
          </a:lstStyle>
          <a:p>
            <a:r>
              <a:rPr lang="de-DE" smtClean="0"/>
              <a:t>Bild durch Klicken auf Symbol hinzufügen</a:t>
            </a:r>
            <a:endParaRPr lang="en-US" dirty="0"/>
          </a:p>
        </p:txBody>
      </p:sp>
      <p:sp>
        <p:nvSpPr>
          <p:cNvPr id="6" name="Content Placeholder 5"/>
          <p:cNvSpPr>
            <a:spLocks noGrp="1"/>
          </p:cNvSpPr>
          <p:nvPr>
            <p:ph sz="quarter" idx="10"/>
          </p:nvPr>
        </p:nvSpPr>
        <p:spPr>
          <a:xfrm>
            <a:off x="5647788" y="1187621"/>
            <a:ext cx="6274974" cy="588449"/>
          </a:xfrm>
        </p:spPr>
        <p:txBody>
          <a:bodyPr/>
          <a:lstStyle>
            <a:lvl1pPr marL="0" indent="0">
              <a:buNone/>
              <a:defRPr sz="2941"/>
            </a:lvl1pPr>
          </a:lstStyle>
          <a:p>
            <a:pPr lvl="0"/>
            <a:r>
              <a:rPr lang="de-DE" smtClean="0"/>
              <a:t>Textmasterformat bearbeiten</a:t>
            </a:r>
          </a:p>
        </p:txBody>
      </p:sp>
    </p:spTree>
    <p:extLst>
      <p:ext uri="{BB962C8B-B14F-4D97-AF65-F5344CB8AC3E}">
        <p14:creationId xmlns:p14="http://schemas.microsoft.com/office/powerpoint/2010/main" val="105565506"/>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Nur Titel">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167533005"/>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714906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29292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72501"/>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17005178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de-DE" smtClean="0"/>
              <a:t>Textmasterformat bearbeiten</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4477678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2426667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1621014474"/>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384988"/>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7237679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ur Tite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911743768"/>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3663185522"/>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2744997"/>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3463201532"/>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782565564"/>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543154464"/>
      </p:ext>
    </p:extLst>
  </p:cSld>
  <p:clrMapOvr>
    <a:masterClrMapping/>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24075542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994037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1840391938"/>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14751983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35184712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4"/>
            <a:ext cx="8964248" cy="669927"/>
          </a:xfrm>
        </p:spPr>
        <p:txBody>
          <a:bodyPr/>
          <a:lstStyle>
            <a:lvl1pPr marL="0" indent="0">
              <a:buNone/>
              <a:defRPr sz="3529"/>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769468159"/>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925466740"/>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7159778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605636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7890814"/>
      </p:ext>
    </p:extLst>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8968394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73328077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3289748711"/>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017947"/>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313993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64452704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3585699" cy="425495"/>
          </a:xfrm>
        </p:spPr>
        <p:txBody>
          <a:bodyPr/>
          <a:lstStyle>
            <a:lvl1pPr marL="0" indent="0">
              <a:buNone/>
              <a:defRPr sz="1765">
                <a:latin typeface="+mn-lt"/>
              </a:defRPr>
            </a:lvl1pPr>
            <a:lvl2pPr>
              <a:defRPr sz="1765"/>
            </a:lvl2pPr>
            <a:lvl3pPr>
              <a:defRPr sz="1765"/>
            </a:lvl3pPr>
            <a:lvl4pPr>
              <a:defRPr sz="1765"/>
            </a:lvl4pPr>
            <a:lvl5pPr>
              <a:defRPr sz="1765"/>
            </a:lvl5pPr>
          </a:lstStyle>
          <a:p>
            <a:pPr lvl="0"/>
            <a:r>
              <a:rPr lang="de-DE" smtClean="0"/>
              <a:t>Textmasterformat bearbeiten</a:t>
            </a:r>
          </a:p>
        </p:txBody>
      </p:sp>
    </p:spTree>
    <p:extLst>
      <p:ext uri="{BB962C8B-B14F-4D97-AF65-F5344CB8AC3E}">
        <p14:creationId xmlns:p14="http://schemas.microsoft.com/office/powerpoint/2010/main" val="232285803"/>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55341832"/>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1145981871"/>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097689938"/>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509007851"/>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50765211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6041217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392540100"/>
      </p:ext>
    </p:extLst>
  </p:cSld>
  <p:clrMapOvr>
    <a:masterClrMapping/>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56107524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578518284"/>
      </p:ext>
    </p:extLst>
  </p:cSld>
  <p:clrMapOvr>
    <a:masterClrMapping/>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36573446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p:txBody>
          <a:bodyPr/>
          <a:lstStyle>
            <a:lvl1pPr>
              <a:defRPr sz="4705">
                <a:gradFill>
                  <a:gsLst>
                    <a:gs pos="69027">
                      <a:schemeClr val="tx1"/>
                    </a:gs>
                    <a:gs pos="22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999247099"/>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624571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667034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30667511"/>
      </p:ext>
    </p:extLst>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5545276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64509122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2877162523"/>
      </p:ext>
    </p:extLst>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422004"/>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4881961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1295488420"/>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259490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5840" cy="737413"/>
          </a:xfrm>
        </p:spPr>
        <p:txBody>
          <a:bodyPr/>
          <a:lstStyle>
            <a:lvl1pPr>
              <a:defRPr sz="3529"/>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980725"/>
            <a:ext cx="11653523" cy="506972"/>
          </a:xfrm>
        </p:spPr>
        <p:txBody>
          <a:bodyPr/>
          <a:lstStyle>
            <a:lvl1pPr marL="0" indent="0">
              <a:buNone/>
              <a:defRPr sz="2353"/>
            </a:lvl1pPr>
          </a:lstStyle>
          <a:p>
            <a:pPr lvl="0"/>
            <a:r>
              <a:rPr lang="de-DE" smtClean="0"/>
              <a:t>Textmasterformat bearbeiten</a:t>
            </a:r>
          </a:p>
        </p:txBody>
      </p:sp>
      <p:sp>
        <p:nvSpPr>
          <p:cNvPr id="6" name="Content Placeholder 5"/>
          <p:cNvSpPr>
            <a:spLocks noGrp="1"/>
          </p:cNvSpPr>
          <p:nvPr>
            <p:ph sz="quarter" idx="11"/>
          </p:nvPr>
        </p:nvSpPr>
        <p:spPr>
          <a:xfrm>
            <a:off x="269239"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de-DE" smtClean="0"/>
              <a:t>Textmasterformat bearbeiten</a:t>
            </a:r>
          </a:p>
        </p:txBody>
      </p:sp>
      <p:sp>
        <p:nvSpPr>
          <p:cNvPr id="7" name="Content Placeholder 5"/>
          <p:cNvSpPr>
            <a:spLocks noGrp="1"/>
          </p:cNvSpPr>
          <p:nvPr>
            <p:ph sz="quarter" idx="12"/>
          </p:nvPr>
        </p:nvSpPr>
        <p:spPr>
          <a:xfrm>
            <a:off x="3256442"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de-DE" smtClean="0"/>
              <a:t>Textmasterformat bearbeiten</a:t>
            </a:r>
          </a:p>
        </p:txBody>
      </p:sp>
      <p:sp>
        <p:nvSpPr>
          <p:cNvPr id="8" name="Content Placeholder 5"/>
          <p:cNvSpPr>
            <a:spLocks noGrp="1"/>
          </p:cNvSpPr>
          <p:nvPr>
            <p:ph sz="quarter" idx="13"/>
          </p:nvPr>
        </p:nvSpPr>
        <p:spPr>
          <a:xfrm>
            <a:off x="6243644"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de-DE" smtClean="0"/>
              <a:t>Textmasterformat bearbeiten</a:t>
            </a:r>
          </a:p>
        </p:txBody>
      </p:sp>
      <p:sp>
        <p:nvSpPr>
          <p:cNvPr id="9" name="Content Placeholder 5"/>
          <p:cNvSpPr>
            <a:spLocks noGrp="1"/>
          </p:cNvSpPr>
          <p:nvPr>
            <p:ph sz="quarter" idx="14"/>
          </p:nvPr>
        </p:nvSpPr>
        <p:spPr>
          <a:xfrm>
            <a:off x="9230848"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233579388"/>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194121761"/>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872382928"/>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77812999"/>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9102348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17657766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996421401"/>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401871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802754415"/>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431473864"/>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9184801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192000" cy="727700"/>
          </a:xfrm>
        </p:spPr>
        <p:txBody>
          <a:bodyPr/>
          <a:lstStyle>
            <a:lvl1pPr marL="0" indent="0">
              <a:buNone/>
              <a:defRPr/>
            </a:lvl1pPr>
          </a:lstStyle>
          <a:p>
            <a:r>
              <a:rPr lang="de-DE" smtClean="0"/>
              <a:t>Bild durch Klicken auf Symbol hinzufügen</a:t>
            </a:r>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8530"/>
          <a:stretch/>
        </p:blipFill>
        <p:spPr>
          <a:xfrm>
            <a:off x="257768" y="816708"/>
            <a:ext cx="11676463" cy="5761918"/>
          </a:xfrm>
          <a:prstGeom prst="rect">
            <a:avLst/>
          </a:prstGeom>
          <a:noFill/>
          <a:ln>
            <a:noFill/>
          </a:ln>
        </p:spPr>
      </p:pic>
      <p:sp>
        <p:nvSpPr>
          <p:cNvPr id="5"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9" t="685"/>
          <a:stretch/>
        </p:blipFill>
        <p:spPr>
          <a:xfrm>
            <a:off x="2213414" y="322490"/>
            <a:ext cx="9720817" cy="6256136"/>
          </a:xfrm>
          <a:prstGeom prst="rect">
            <a:avLst/>
          </a:prstGeom>
          <a:noFill/>
          <a:ln>
            <a:noFill/>
          </a:ln>
        </p:spPr>
      </p:pic>
    </p:spTree>
    <p:extLst>
      <p:ext uri="{BB962C8B-B14F-4D97-AF65-F5344CB8AC3E}">
        <p14:creationId xmlns:p14="http://schemas.microsoft.com/office/powerpoint/2010/main" val="18657086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3"/>
            <a:ext cx="5378549" cy="4903020"/>
          </a:xfrm>
          <a:solidFill>
            <a:schemeClr val="accent1">
              <a:alpha val="90000"/>
            </a:schemeClr>
          </a:solidFill>
        </p:spPr>
        <p:txBody>
          <a:bodyPr lIns="182880" tIns="146304" rIns="182880" bIns="146304">
            <a:noAutofit/>
          </a:bodyPr>
          <a:lstStyle>
            <a:lvl1pPr marL="0" indent="0">
              <a:buNone/>
              <a:defRPr sz="2353">
                <a:gradFill>
                  <a:gsLst>
                    <a:gs pos="10619">
                      <a:schemeClr val="bg1"/>
                    </a:gs>
                    <a:gs pos="33000">
                      <a:schemeClr val="bg1"/>
                    </a:gs>
                  </a:gsLst>
                  <a:lin ang="5400000" scaled="0"/>
                </a:gradFill>
              </a:defRPr>
            </a:lvl1pPr>
            <a:lvl2pPr>
              <a:defRPr sz="1961"/>
            </a:lvl2pPr>
            <a:lvl3pPr>
              <a:defRPr sz="1961"/>
            </a:lvl3pPr>
            <a:lvl4pPr>
              <a:defRPr sz="1765"/>
            </a:lvl4pPr>
            <a:lvl5pPr>
              <a:defRPr sz="1765"/>
            </a:lvl5pPr>
          </a:lstStyle>
          <a:p>
            <a:pPr lvl="0"/>
            <a:r>
              <a:rPr lang="de-DE" smtClean="0"/>
              <a:t>Textmasterformat bearbeiten</a:t>
            </a:r>
          </a:p>
        </p:txBody>
      </p:sp>
    </p:spTree>
    <p:extLst>
      <p:ext uri="{BB962C8B-B14F-4D97-AF65-F5344CB8AC3E}">
        <p14:creationId xmlns:p14="http://schemas.microsoft.com/office/powerpoint/2010/main" val="2106954791"/>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985501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09939635"/>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0215897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75315921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1750173581"/>
      </p:ext>
    </p:extLst>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788634"/>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8357298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1121054251"/>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4359675"/>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192938908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3433847319"/>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666881449"/>
      </p:ext>
    </p:extLst>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599047123"/>
      </p:ext>
    </p:extLst>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1196882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428534729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1415587992"/>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14190912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770939828"/>
      </p:ext>
    </p:extLst>
  </p:cSld>
  <p:clrMapOvr>
    <a:masterClrMapping/>
  </p:clrMapOvr>
  <p:transition>
    <p:fade/>
  </p:transition>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853353941"/>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518626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2081120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er">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711225"/>
      </p:ext>
    </p:extLst>
  </p:cSld>
  <p:clrMapOvr>
    <a:masterClrMapping/>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38114931"/>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013685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93723209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732757165"/>
      </p:ext>
    </p:extLst>
  </p:cSld>
  <p:clrMapOvr>
    <a:masterClrMapping/>
  </p:clrMapOvr>
  <p:transition>
    <p:fade/>
  </p:transition>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101784"/>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5213704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37277572"/>
      </p:ext>
    </p:extLst>
  </p:cSld>
  <p:clrMapOvr>
    <a:masterClrMapping/>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81373718"/>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5"/>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5"/>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5"/>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5"/>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848673629"/>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83958401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68928" y="2081060"/>
            <a:ext cx="11655840" cy="2692769"/>
          </a:xfrm>
        </p:spPr>
        <p:txBody>
          <a:bodyPr/>
          <a:lstStyle>
            <a:lvl1pPr>
              <a:defRPr sz="8627">
                <a:gradFill>
                  <a:gsLst>
                    <a:gs pos="885">
                      <a:schemeClr val="tx1"/>
                    </a:gs>
                    <a:gs pos="11194">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4684493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221487597"/>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1355460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8978082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1395345838"/>
      </p:ext>
    </p:extLst>
  </p:cSld>
  <p:clrMapOvr>
    <a:masterClrMapping/>
  </p:clrMapOvr>
  <p:transition>
    <p:fade/>
  </p:transition>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403082475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22756279"/>
      </p:ext>
    </p:extLst>
  </p:cSld>
  <p:clrMapOvr>
    <a:masterClrMapping/>
  </p:clrMapOvr>
  <p:transition>
    <p:fade/>
  </p:transition>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943372130"/>
      </p:ext>
    </p:extLst>
  </p:cSld>
  <p:clrMapOvr>
    <a:masterClrMapping/>
  </p:clrMapOvr>
  <p:transition>
    <p:fade/>
  </p:transition>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445650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426414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86805394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081060"/>
            <a:ext cx="11655840" cy="2692769"/>
          </a:xfrm>
        </p:spPr>
        <p:txBody>
          <a:bodyPr/>
          <a:lstStyle>
            <a:lvl1pPr>
              <a:defRPr sz="8627">
                <a:gradFill>
                  <a:gsLst>
                    <a:gs pos="0">
                      <a:schemeClr val="tx1"/>
                    </a:gs>
                    <a:gs pos="11194">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0051029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266122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070"/>
            <a:ext cx="11655840" cy="1793104"/>
          </a:xfrm>
        </p:spPr>
        <p:txBody>
          <a:bodyPr/>
          <a:lstStyle>
            <a:lvl1pPr>
              <a:defRPr sz="5294">
                <a:gradFill>
                  <a:gsLst>
                    <a:gs pos="885">
                      <a:schemeClr val="tx1"/>
                    </a:gs>
                    <a:gs pos="11194">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655013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087885"/>
            <a:ext cx="11655840" cy="899665"/>
          </a:xfrm>
        </p:spPr>
        <p:txBody>
          <a:bodyPr/>
          <a:lstStyle>
            <a:lvl1pPr>
              <a:defRPr sz="5882"/>
            </a:lvl1pPr>
          </a:lstStyle>
          <a:p>
            <a:r>
              <a:rPr lang="en-US" dirty="0" smtClean="0"/>
              <a:t>Thank you</a:t>
            </a:r>
            <a:endParaRPr lang="en-US" dirty="0"/>
          </a:p>
        </p:txBody>
      </p:sp>
    </p:spTree>
    <p:extLst>
      <p:ext uri="{BB962C8B-B14F-4D97-AF65-F5344CB8AC3E}">
        <p14:creationId xmlns:p14="http://schemas.microsoft.com/office/powerpoint/2010/main" val="47247727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890566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06488980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24748644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2" name="Footer Placeholder 1"/>
          <p:cNvSpPr>
            <a:spLocks noGrp="1"/>
          </p:cNvSpPr>
          <p:nvPr>
            <p:ph type="ftr" sz="quarter" idx="13"/>
          </p:nvPr>
        </p:nvSpPr>
        <p:spPr/>
        <p:txBody>
          <a:bodyPr/>
          <a:lstStyle/>
          <a:p>
            <a:endParaRPr lang="de-AT"/>
          </a:p>
        </p:txBody>
      </p:sp>
      <p:sp>
        <p:nvSpPr>
          <p:cNvPr id="3" name="Slide Number Placeholder 2"/>
          <p:cNvSpPr>
            <a:spLocks noGrp="1"/>
          </p:cNvSpPr>
          <p:nvPr>
            <p:ph type="sldNum" sz="quarter" idx="14"/>
          </p:nvPr>
        </p:nvSpPr>
        <p:spPr/>
        <p:txBody>
          <a:bodyPr/>
          <a:lstStyle/>
          <a:p>
            <a:fld id="{E6B75D0C-85EB-4E87-BB32-52BF7F84D4D8}" type="slidenum">
              <a:rPr lang="de-AT" smtClean="0"/>
              <a:t>‹Nr.›</a:t>
            </a:fld>
            <a:endParaRPr lang="de-AT"/>
          </a:p>
        </p:txBody>
      </p:sp>
      <p:sp>
        <p:nvSpPr>
          <p:cNvPr id="7"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40934539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86522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r Titel">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9949830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17279408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091820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205408077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84961418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6152" y="6139902"/>
            <a:ext cx="2957689" cy="712392"/>
          </a:xfrm>
          <a:prstGeom prst="rect">
            <a:avLst/>
          </a:prstGeom>
        </p:spPr>
      </p:pic>
    </p:spTree>
    <p:extLst>
      <p:ext uri="{BB962C8B-B14F-4D97-AF65-F5344CB8AC3E}">
        <p14:creationId xmlns:p14="http://schemas.microsoft.com/office/powerpoint/2010/main" val="387166588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66425281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7564473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414823243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ext Placeholder 4"/>
          <p:cNvSpPr>
            <a:spLocks noGrp="1"/>
          </p:cNvSpPr>
          <p:nvPr>
            <p:ph type="body" sz="quarter" idx="12" hasCustomPrompt="1"/>
          </p:nvPr>
        </p:nvSpPr>
        <p:spPr>
          <a:xfrm>
            <a:off x="271105" y="2084172"/>
            <a:ext cx="5376684" cy="1793110"/>
          </a:xfrm>
          <a:noFill/>
        </p:spPr>
        <p:txBody>
          <a:bodyPr lIns="182880" tIns="146304" rIns="182880" bIns="146304">
            <a:noAutofit/>
          </a:bodyPr>
          <a:lstStyle>
            <a:lvl1pPr marL="0" indent="0">
              <a:spcBef>
                <a:spcPts val="0"/>
              </a:spcBef>
              <a:buNone/>
              <a:defRPr sz="3529"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91069"/>
            <a:ext cx="5378485" cy="1793104"/>
          </a:xfrm>
          <a:noFill/>
        </p:spPr>
        <p:txBody>
          <a:bodyPr lIns="146304" tIns="91440" rIns="146304" bIns="91440" anchor="t" anchorCtr="0"/>
          <a:lstStyle>
            <a:lvl1pPr>
              <a:defRPr sz="5882"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28225982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02378279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07156667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503350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11827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2536562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9174341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Color 1 Layout">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77952" y="1999545"/>
            <a:ext cx="11231365" cy="1071062"/>
          </a:xfrm>
        </p:spPr>
        <p:txBody>
          <a:bodyPr/>
          <a:lstStyle>
            <a:lvl1pPr marL="0" indent="0">
              <a:buNone/>
              <a:defRPr lang="en-US" sz="6400" i="0" kern="1200" spc="-100" baseline="0" dirty="0" smtClean="0">
                <a:solidFill>
                  <a:schemeClr val="accent1"/>
                </a:solidFill>
                <a:latin typeface="Segoe UI Light" pitchFamily="34" charset="0"/>
                <a:ea typeface="+mn-ea"/>
                <a:cs typeface="+mn-cs"/>
              </a:defRPr>
            </a:lvl1pPr>
          </a:lstStyle>
          <a:p>
            <a:pPr lvl="0"/>
            <a:r>
              <a:rPr lang="en-US" dirty="0" smtClean="0"/>
              <a:t>Click to edit Master text styles</a:t>
            </a:r>
          </a:p>
        </p:txBody>
      </p:sp>
      <p:sp>
        <p:nvSpPr>
          <p:cNvPr id="9" name="Text Placeholder 8"/>
          <p:cNvSpPr>
            <a:spLocks noGrp="1"/>
          </p:cNvSpPr>
          <p:nvPr>
            <p:ph type="body" sz="quarter" idx="11"/>
          </p:nvPr>
        </p:nvSpPr>
        <p:spPr>
          <a:xfrm>
            <a:off x="377953" y="3463049"/>
            <a:ext cx="7515594" cy="727700"/>
          </a:xfrm>
        </p:spPr>
        <p:txBody>
          <a:bodyPr/>
          <a:lstStyle>
            <a:lvl1pPr marL="0" indent="0">
              <a:spcBef>
                <a:spcPts val="600"/>
              </a:spcBef>
              <a:buNone/>
              <a:defRPr spc="-100" baseline="0">
                <a:solidFill>
                  <a:schemeClr val="accent1"/>
                </a:solidFill>
                <a:latin typeface="Segoe UI Light"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283782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2901409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217241573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48317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9" name="Title 1"/>
          <p:cNvSpPr>
            <a:spLocks noGrp="1"/>
          </p:cNvSpPr>
          <p:nvPr>
            <p:ph type="title" hasCustomPrompt="1"/>
          </p:nvPr>
        </p:nvSpPr>
        <p:spPr>
          <a:xfrm>
            <a:off x="269303" y="2084172"/>
            <a:ext cx="5378485" cy="3586208"/>
          </a:xfrm>
          <a:noFill/>
        </p:spPr>
        <p:txBody>
          <a:bodyPr lIns="146304" tIns="91440" rIns="146304" bIns="91440" anchor="t" anchorCtr="0"/>
          <a:lstStyle>
            <a:lvl1pPr>
              <a:defRPr sz="5882" spc="-98"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18978859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ur Titel">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399053646"/>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10756058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213691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350297869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9930689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590202037"/>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16833679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18293534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6389644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7051118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13" name="Text Placeholder 5"/>
          <p:cNvSpPr>
            <a:spLocks noGrp="1"/>
          </p:cNvSpPr>
          <p:nvPr>
            <p:ph type="body" sz="quarter" idx="15" hasCustomPrompt="1"/>
          </p:nvPr>
        </p:nvSpPr>
        <p:spPr>
          <a:xfrm>
            <a:off x="5914482" y="708900"/>
            <a:ext cx="627497" cy="627586"/>
          </a:xfrm>
          <a:solidFill>
            <a:srgbClr val="68217A"/>
          </a:solidFill>
        </p:spPr>
        <p:txBody>
          <a:bodyPr anchor="ctr">
            <a:noAutofit/>
          </a:bodyP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smtClean="0"/>
              <a:t> </a:t>
            </a:r>
            <a:endParaRPr lang="en-US"/>
          </a:p>
        </p:txBody>
      </p:sp>
      <p:sp>
        <p:nvSpPr>
          <p:cNvPr id="14" name="Text Placeholder 5"/>
          <p:cNvSpPr>
            <a:spLocks noGrp="1"/>
          </p:cNvSpPr>
          <p:nvPr>
            <p:ph type="body" sz="quarter" idx="16" hasCustomPrompt="1"/>
          </p:nvPr>
        </p:nvSpPr>
        <p:spPr>
          <a:xfrm>
            <a:off x="9233488" y="891888"/>
            <a:ext cx="627497" cy="261610"/>
          </a:xfrm>
          <a:solidFill>
            <a:srgbClr val="68217A"/>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smtClean="0"/>
              <a:t> </a:t>
            </a:r>
            <a:endParaRPr lang="en-US"/>
          </a:p>
        </p:txBody>
      </p:sp>
      <p:sp>
        <p:nvSpPr>
          <p:cNvPr id="15" name="Text Placeholder 5"/>
          <p:cNvSpPr>
            <a:spLocks noGrp="1"/>
          </p:cNvSpPr>
          <p:nvPr>
            <p:ph type="body" sz="quarter" idx="17" hasCustomPrompt="1"/>
          </p:nvPr>
        </p:nvSpPr>
        <p:spPr>
          <a:xfrm>
            <a:off x="9233488" y="3743932"/>
            <a:ext cx="627497" cy="261610"/>
          </a:xfrm>
          <a:solidFill>
            <a:srgbClr val="68217A"/>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smtClean="0"/>
              <a:t> </a:t>
            </a:r>
            <a:endParaRPr lang="en-US"/>
          </a:p>
        </p:txBody>
      </p:sp>
      <p:sp>
        <p:nvSpPr>
          <p:cNvPr id="17" name="Title 16"/>
          <p:cNvSpPr>
            <a:spLocks noGrp="1"/>
          </p:cNvSpPr>
          <p:nvPr>
            <p:ph type="title"/>
          </p:nvPr>
        </p:nvSpPr>
        <p:spPr>
          <a:xfrm>
            <a:off x="4307819" y="3557465"/>
            <a:ext cx="2234160" cy="2228097"/>
          </a:xfrm>
          <a:solidFill>
            <a:srgbClr val="68217A"/>
          </a:solidFill>
        </p:spPr>
        <p:txBody>
          <a:bodyPr lIns="182880" tIns="146304" rIns="182880" bIns="146304"/>
          <a:lstStyle>
            <a:lvl1pPr>
              <a:defRPr sz="3137">
                <a:gradFill>
                  <a:gsLst>
                    <a:gs pos="14159">
                      <a:schemeClr val="bg1"/>
                    </a:gs>
                    <a:gs pos="37000">
                      <a:schemeClr val="bg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2595972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21987600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665601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117138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8942178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1351175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Orange">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9" name="Title 1"/>
          <p:cNvSpPr>
            <a:spLocks noGrp="1"/>
          </p:cNvSpPr>
          <p:nvPr>
            <p:ph type="title" hasCustomPrompt="1"/>
          </p:nvPr>
        </p:nvSpPr>
        <p:spPr>
          <a:xfrm>
            <a:off x="269303" y="291069"/>
            <a:ext cx="5378485" cy="1793104"/>
          </a:xfrm>
          <a:noFill/>
        </p:spPr>
        <p:txBody>
          <a:bodyPr lIns="182880" tIns="146304" rIns="182880" bIns="146304" anchor="t" anchorCtr="0"/>
          <a:lstStyle>
            <a:lvl1pPr>
              <a:defRPr sz="5882"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13305861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Photo Orange">
    <p:bg bwMode="ltGray">
      <p:bgPr>
        <a:solidFill>
          <a:schemeClr val="accent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221096336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Orange">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81663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ur Titel">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55844627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mall Title Only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109579938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39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3877276"/>
            <a:ext cx="5378549" cy="401841"/>
          </a:xfrm>
        </p:spPr>
        <p:txBody>
          <a:bodyPr/>
          <a:lstStyle>
            <a:lvl1pPr marL="0" indent="0">
              <a:buNone/>
              <a:defRPr sz="1568">
                <a:gradFill>
                  <a:gsLst>
                    <a:gs pos="1250">
                      <a:schemeClr val="tx1"/>
                    </a:gs>
                    <a:gs pos="100000">
                      <a:schemeClr val="tx1"/>
                    </a:gs>
                  </a:gsLst>
                  <a:lin ang="5400000" scaled="0"/>
                </a:gradFill>
                <a:latin typeface="+mn-lt"/>
              </a:defRPr>
            </a:lvl1pPr>
            <a:lvl2pPr>
              <a:defRPr sz="1568"/>
            </a:lvl2pPr>
            <a:lvl3pPr>
              <a:defRPr sz="1568"/>
            </a:lvl3pPr>
            <a:lvl4pPr>
              <a:defRPr sz="1568"/>
            </a:lvl4pPr>
            <a:lvl5pPr marL="1008435" indent="0">
              <a:buNone/>
              <a:defRPr sz="1568"/>
            </a:lvl5pPr>
          </a:lstStyle>
          <a:p>
            <a:pPr lvl="0"/>
            <a:r>
              <a:rPr lang="de-DE" smtClean="0"/>
              <a:t>Textmasterformat bearbeiten</a:t>
            </a:r>
          </a:p>
        </p:txBody>
      </p:sp>
    </p:spTree>
    <p:extLst>
      <p:ext uri="{BB962C8B-B14F-4D97-AF65-F5344CB8AC3E}">
        <p14:creationId xmlns:p14="http://schemas.microsoft.com/office/powerpoint/2010/main" val="1544388165"/>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520471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8 Categories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C00000"/>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C00000"/>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C00000"/>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C00000"/>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1645959481"/>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676280249"/>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42892015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106039300"/>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592152710"/>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Content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029930874"/>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mp; Content Orange">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95755511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2958188893"/>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7076648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3877277"/>
            <a:ext cx="5378549" cy="398335"/>
          </a:xfrm>
        </p:spPr>
        <p:txBody>
          <a:bodyPr/>
          <a:lstStyle>
            <a:lvl1pPr marL="0" indent="0">
              <a:buNone/>
              <a:defRPr sz="1568">
                <a:gradFill>
                  <a:gsLst>
                    <a:gs pos="92035">
                      <a:schemeClr val="tx1"/>
                    </a:gs>
                    <a:gs pos="84000">
                      <a:schemeClr val="tx1"/>
                    </a:gs>
                  </a:gsLst>
                  <a:lin ang="5400000" scaled="0"/>
                </a:gradFill>
                <a:latin typeface="+mn-lt"/>
              </a:defRPr>
            </a:lvl1pPr>
            <a:lvl2pPr>
              <a:defRPr sz="1568">
                <a:gradFill>
                  <a:gsLst>
                    <a:gs pos="94030">
                      <a:srgbClr val="FFFFFF"/>
                    </a:gs>
                    <a:gs pos="68000">
                      <a:srgbClr val="FFFFFF"/>
                    </a:gs>
                  </a:gsLst>
                  <a:lin ang="5400000" scaled="0"/>
                </a:gradFill>
              </a:defRPr>
            </a:lvl2pPr>
            <a:lvl3pPr>
              <a:defRPr sz="1568">
                <a:gradFill>
                  <a:gsLst>
                    <a:gs pos="94030">
                      <a:srgbClr val="FFFFFF"/>
                    </a:gs>
                    <a:gs pos="68000">
                      <a:srgbClr val="FFFFFF"/>
                    </a:gs>
                  </a:gsLst>
                  <a:lin ang="5400000" scaled="0"/>
                </a:gradFill>
              </a:defRPr>
            </a:lvl3pPr>
            <a:lvl4pPr>
              <a:defRPr sz="1568">
                <a:gradFill>
                  <a:gsLst>
                    <a:gs pos="94030">
                      <a:srgbClr val="FFFFFF"/>
                    </a:gs>
                    <a:gs pos="68000">
                      <a:srgbClr val="FFFFFF"/>
                    </a:gs>
                  </a:gsLst>
                  <a:lin ang="5400000" scaled="0"/>
                </a:gradFill>
              </a:defRPr>
            </a:lvl4pPr>
            <a:lvl5pPr>
              <a:defRPr sz="1568">
                <a:gradFill>
                  <a:gsLst>
                    <a:gs pos="94030">
                      <a:srgbClr val="FFFFFF"/>
                    </a:gs>
                    <a:gs pos="68000">
                      <a:srgbClr val="FFFFFF"/>
                    </a:gs>
                  </a:gsLst>
                  <a:lin ang="5400000" scaled="0"/>
                </a:gradFill>
              </a:defRPr>
            </a:lvl5pPr>
          </a:lstStyle>
          <a:p>
            <a:pPr lvl="0"/>
            <a:r>
              <a:rPr lang="de-DE" smtClean="0"/>
              <a:t>Textmasterformat bearbeiten</a:t>
            </a:r>
          </a:p>
        </p:txBody>
      </p:sp>
    </p:spTree>
    <p:extLst>
      <p:ext uri="{BB962C8B-B14F-4D97-AF65-F5344CB8AC3E}">
        <p14:creationId xmlns:p14="http://schemas.microsoft.com/office/powerpoint/2010/main" val="17000925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36687013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4171743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917008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19138950"/>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6810646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9" name="Title 1"/>
          <p:cNvSpPr>
            <a:spLocks noGrp="1"/>
          </p:cNvSpPr>
          <p:nvPr>
            <p:ph type="title" hasCustomPrompt="1"/>
          </p:nvPr>
        </p:nvSpPr>
        <p:spPr>
          <a:xfrm>
            <a:off x="269303" y="291069"/>
            <a:ext cx="5378485" cy="1793104"/>
          </a:xfrm>
          <a:noFill/>
        </p:spPr>
        <p:txBody>
          <a:bodyPr lIns="182880" tIns="146304" rIns="182880" bIns="146304" anchor="t" anchorCtr="0"/>
          <a:lstStyle>
            <a:lvl1pPr>
              <a:defRPr sz="4705"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4833924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257970023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0915428"/>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ur Titel">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8846339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276964701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3877276"/>
            <a:ext cx="5378549" cy="401841"/>
          </a:xfrm>
        </p:spPr>
        <p:txBody>
          <a:bodyPr/>
          <a:lstStyle>
            <a:lvl1pPr marL="0" indent="0">
              <a:buNone/>
              <a:defRPr sz="1568">
                <a:gradFill>
                  <a:gsLst>
                    <a:gs pos="94690">
                      <a:schemeClr val="tx1"/>
                    </a:gs>
                    <a:gs pos="86000">
                      <a:schemeClr val="tx1"/>
                    </a:gs>
                  </a:gsLst>
                  <a:lin ang="5400000" scaled="0"/>
                </a:gradFill>
                <a:latin typeface="+mn-lt"/>
              </a:defRPr>
            </a:lvl1pPr>
            <a:lvl2pPr>
              <a:defRPr sz="1568">
                <a:gradFill>
                  <a:gsLst>
                    <a:gs pos="94030">
                      <a:srgbClr val="FFFFFF"/>
                    </a:gs>
                    <a:gs pos="68000">
                      <a:srgbClr val="FFFFFF"/>
                    </a:gs>
                  </a:gsLst>
                  <a:lin ang="5400000" scaled="0"/>
                </a:gradFill>
              </a:defRPr>
            </a:lvl2pPr>
            <a:lvl3pPr>
              <a:defRPr sz="1568">
                <a:gradFill>
                  <a:gsLst>
                    <a:gs pos="94030">
                      <a:srgbClr val="FFFFFF"/>
                    </a:gs>
                    <a:gs pos="68000">
                      <a:srgbClr val="FFFFFF"/>
                    </a:gs>
                  </a:gsLst>
                  <a:lin ang="5400000" scaled="0"/>
                </a:gradFill>
              </a:defRPr>
            </a:lvl3pPr>
            <a:lvl4pPr>
              <a:defRPr sz="1568">
                <a:gradFill>
                  <a:gsLst>
                    <a:gs pos="94030">
                      <a:srgbClr val="FFFFFF"/>
                    </a:gs>
                    <a:gs pos="68000">
                      <a:srgbClr val="FFFFFF"/>
                    </a:gs>
                  </a:gsLst>
                  <a:lin ang="5400000" scaled="0"/>
                </a:gradFill>
              </a:defRPr>
            </a:lvl4pPr>
            <a:lvl5pPr>
              <a:defRPr sz="1568">
                <a:gradFill>
                  <a:gsLst>
                    <a:gs pos="94030">
                      <a:srgbClr val="FFFFFF"/>
                    </a:gs>
                    <a:gs pos="68000">
                      <a:srgbClr val="FFFFFF"/>
                    </a:gs>
                  </a:gsLst>
                  <a:lin ang="5400000" scaled="0"/>
                </a:gradFill>
              </a:defRPr>
            </a:lvl5pPr>
          </a:lstStyle>
          <a:p>
            <a:pPr lvl="0"/>
            <a:r>
              <a:rPr lang="de-DE" smtClean="0"/>
              <a:t>Textmasterformat bearbeiten</a:t>
            </a:r>
          </a:p>
        </p:txBody>
      </p:sp>
    </p:spTree>
    <p:extLst>
      <p:ext uri="{BB962C8B-B14F-4D97-AF65-F5344CB8AC3E}">
        <p14:creationId xmlns:p14="http://schemas.microsoft.com/office/powerpoint/2010/main" val="30915798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04600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3">
              <a:lumMod val="50000"/>
            </a:schemeClr>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3">
              <a:lumMod val="50000"/>
            </a:schemeClr>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3">
              <a:lumMod val="50000"/>
            </a:schemeClr>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593149142"/>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493630278"/>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87458437"/>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437059636"/>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4153057196"/>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436391013"/>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1723399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36410630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63680624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91.xml"/><Relationship Id="rId13" Type="http://schemas.openxmlformats.org/officeDocument/2006/relationships/slideLayout" Target="../slideLayouts/slideLayout196.xml"/><Relationship Id="rId18" Type="http://schemas.openxmlformats.org/officeDocument/2006/relationships/slideLayout" Target="../slideLayouts/slideLayout201.xml"/><Relationship Id="rId3" Type="http://schemas.openxmlformats.org/officeDocument/2006/relationships/slideLayout" Target="../slideLayouts/slideLayout186.xml"/><Relationship Id="rId7" Type="http://schemas.openxmlformats.org/officeDocument/2006/relationships/slideLayout" Target="../slideLayouts/slideLayout190.xml"/><Relationship Id="rId12" Type="http://schemas.openxmlformats.org/officeDocument/2006/relationships/slideLayout" Target="../slideLayouts/slideLayout195.xml"/><Relationship Id="rId17" Type="http://schemas.openxmlformats.org/officeDocument/2006/relationships/slideLayout" Target="../slideLayouts/slideLayout200.xml"/><Relationship Id="rId2" Type="http://schemas.openxmlformats.org/officeDocument/2006/relationships/slideLayout" Target="../slideLayouts/slideLayout185.xml"/><Relationship Id="rId16" Type="http://schemas.openxmlformats.org/officeDocument/2006/relationships/slideLayout" Target="../slideLayouts/slideLayout199.xml"/><Relationship Id="rId20" Type="http://schemas.openxmlformats.org/officeDocument/2006/relationships/theme" Target="../theme/theme10.xml"/><Relationship Id="rId1" Type="http://schemas.openxmlformats.org/officeDocument/2006/relationships/slideLayout" Target="../slideLayouts/slideLayout184.xml"/><Relationship Id="rId6" Type="http://schemas.openxmlformats.org/officeDocument/2006/relationships/slideLayout" Target="../slideLayouts/slideLayout189.xml"/><Relationship Id="rId11" Type="http://schemas.openxmlformats.org/officeDocument/2006/relationships/slideLayout" Target="../slideLayouts/slideLayout194.xml"/><Relationship Id="rId5" Type="http://schemas.openxmlformats.org/officeDocument/2006/relationships/slideLayout" Target="../slideLayouts/slideLayout188.xml"/><Relationship Id="rId15" Type="http://schemas.openxmlformats.org/officeDocument/2006/relationships/slideLayout" Target="../slideLayouts/slideLayout198.xml"/><Relationship Id="rId10" Type="http://schemas.openxmlformats.org/officeDocument/2006/relationships/slideLayout" Target="../slideLayouts/slideLayout193.xml"/><Relationship Id="rId19" Type="http://schemas.openxmlformats.org/officeDocument/2006/relationships/slideLayout" Target="../slideLayouts/slideLayout202.xml"/><Relationship Id="rId4" Type="http://schemas.openxmlformats.org/officeDocument/2006/relationships/slideLayout" Target="../slideLayouts/slideLayout187.xml"/><Relationship Id="rId9" Type="http://schemas.openxmlformats.org/officeDocument/2006/relationships/slideLayout" Target="../slideLayouts/slideLayout192.xml"/><Relationship Id="rId14" Type="http://schemas.openxmlformats.org/officeDocument/2006/relationships/slideLayout" Target="../slideLayouts/slideLayout19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10.xml"/><Relationship Id="rId13" Type="http://schemas.openxmlformats.org/officeDocument/2006/relationships/slideLayout" Target="../slideLayouts/slideLayout215.xml"/><Relationship Id="rId18" Type="http://schemas.openxmlformats.org/officeDocument/2006/relationships/slideLayout" Target="../slideLayouts/slideLayout220.xml"/><Relationship Id="rId3" Type="http://schemas.openxmlformats.org/officeDocument/2006/relationships/slideLayout" Target="../slideLayouts/slideLayout205.xml"/><Relationship Id="rId7" Type="http://schemas.openxmlformats.org/officeDocument/2006/relationships/slideLayout" Target="../slideLayouts/slideLayout209.xml"/><Relationship Id="rId12" Type="http://schemas.openxmlformats.org/officeDocument/2006/relationships/slideLayout" Target="../slideLayouts/slideLayout214.xml"/><Relationship Id="rId17" Type="http://schemas.openxmlformats.org/officeDocument/2006/relationships/slideLayout" Target="../slideLayouts/slideLayout219.xml"/><Relationship Id="rId2" Type="http://schemas.openxmlformats.org/officeDocument/2006/relationships/slideLayout" Target="../slideLayouts/slideLayout204.xml"/><Relationship Id="rId16" Type="http://schemas.openxmlformats.org/officeDocument/2006/relationships/slideLayout" Target="../slideLayouts/slideLayout218.xml"/><Relationship Id="rId20" Type="http://schemas.openxmlformats.org/officeDocument/2006/relationships/theme" Target="../theme/theme11.xml"/><Relationship Id="rId1" Type="http://schemas.openxmlformats.org/officeDocument/2006/relationships/slideLayout" Target="../slideLayouts/slideLayout203.xml"/><Relationship Id="rId6" Type="http://schemas.openxmlformats.org/officeDocument/2006/relationships/slideLayout" Target="../slideLayouts/slideLayout208.xml"/><Relationship Id="rId11" Type="http://schemas.openxmlformats.org/officeDocument/2006/relationships/slideLayout" Target="../slideLayouts/slideLayout213.xml"/><Relationship Id="rId5" Type="http://schemas.openxmlformats.org/officeDocument/2006/relationships/slideLayout" Target="../slideLayouts/slideLayout207.xml"/><Relationship Id="rId15" Type="http://schemas.openxmlformats.org/officeDocument/2006/relationships/slideLayout" Target="../slideLayouts/slideLayout217.xml"/><Relationship Id="rId10" Type="http://schemas.openxmlformats.org/officeDocument/2006/relationships/slideLayout" Target="../slideLayouts/slideLayout212.xml"/><Relationship Id="rId19" Type="http://schemas.openxmlformats.org/officeDocument/2006/relationships/slideLayout" Target="../slideLayouts/slideLayout221.xml"/><Relationship Id="rId4" Type="http://schemas.openxmlformats.org/officeDocument/2006/relationships/slideLayout" Target="../slideLayouts/slideLayout206.xml"/><Relationship Id="rId9" Type="http://schemas.openxmlformats.org/officeDocument/2006/relationships/slideLayout" Target="../slideLayouts/slideLayout211.xml"/><Relationship Id="rId14" Type="http://schemas.openxmlformats.org/officeDocument/2006/relationships/slideLayout" Target="../slideLayouts/slideLayout21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18" Type="http://schemas.openxmlformats.org/officeDocument/2006/relationships/slideLayout" Target="../slideLayouts/slideLayout239.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slideLayout" Target="../slideLayouts/slideLayout238.xml"/><Relationship Id="rId2" Type="http://schemas.openxmlformats.org/officeDocument/2006/relationships/slideLayout" Target="../slideLayouts/slideLayout223.xml"/><Relationship Id="rId16" Type="http://schemas.openxmlformats.org/officeDocument/2006/relationships/slideLayout" Target="../slideLayouts/slideLayout237.xml"/><Relationship Id="rId20" Type="http://schemas.openxmlformats.org/officeDocument/2006/relationships/theme" Target="../theme/theme12.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19" Type="http://schemas.openxmlformats.org/officeDocument/2006/relationships/slideLayout" Target="../slideLayouts/slideLayout240.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image" Target="../media/image8.png"/><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19" Type="http://schemas.openxmlformats.org/officeDocument/2006/relationships/theme" Target="../theme/theme3.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3" Type="http://schemas.openxmlformats.org/officeDocument/2006/relationships/slideLayout" Target="../slideLayouts/slideLayout67.xml"/><Relationship Id="rId21" Type="http://schemas.openxmlformats.org/officeDocument/2006/relationships/theme" Target="../theme/theme4.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slideLayout" Target="../slideLayouts/slideLayout102.xml"/><Relationship Id="rId3" Type="http://schemas.openxmlformats.org/officeDocument/2006/relationships/slideLayout" Target="../slideLayouts/slideLayout87.xml"/><Relationship Id="rId21" Type="http://schemas.openxmlformats.org/officeDocument/2006/relationships/theme" Target="../theme/theme5.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slideLayout" Target="../slideLayouts/slideLayout104.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slideLayout" Target="../slideLayouts/slideLayout138.xml"/><Relationship Id="rId18" Type="http://schemas.openxmlformats.org/officeDocument/2006/relationships/slideLayout" Target="../slideLayouts/slideLayout143.xml"/><Relationship Id="rId3" Type="http://schemas.openxmlformats.org/officeDocument/2006/relationships/slideLayout" Target="../slideLayouts/slideLayout128.xml"/><Relationship Id="rId21" Type="http://schemas.openxmlformats.org/officeDocument/2006/relationships/theme" Target="../theme/theme7.xml"/><Relationship Id="rId7" Type="http://schemas.openxmlformats.org/officeDocument/2006/relationships/slideLayout" Target="../slideLayouts/slideLayout132.xml"/><Relationship Id="rId12" Type="http://schemas.openxmlformats.org/officeDocument/2006/relationships/slideLayout" Target="../slideLayouts/slideLayout137.xml"/><Relationship Id="rId17" Type="http://schemas.openxmlformats.org/officeDocument/2006/relationships/slideLayout" Target="../slideLayouts/slideLayout142.xml"/><Relationship Id="rId2" Type="http://schemas.openxmlformats.org/officeDocument/2006/relationships/slideLayout" Target="../slideLayouts/slideLayout127.xml"/><Relationship Id="rId16" Type="http://schemas.openxmlformats.org/officeDocument/2006/relationships/slideLayout" Target="../slideLayouts/slideLayout141.xml"/><Relationship Id="rId20" Type="http://schemas.openxmlformats.org/officeDocument/2006/relationships/slideLayout" Target="../slideLayouts/slideLayout145.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5" Type="http://schemas.openxmlformats.org/officeDocument/2006/relationships/slideLayout" Target="../slideLayouts/slideLayout140.xml"/><Relationship Id="rId10" Type="http://schemas.openxmlformats.org/officeDocument/2006/relationships/slideLayout" Target="../slideLayouts/slideLayout135.xml"/><Relationship Id="rId19" Type="http://schemas.openxmlformats.org/officeDocument/2006/relationships/slideLayout" Target="../slideLayouts/slideLayout144.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14" Type="http://schemas.openxmlformats.org/officeDocument/2006/relationships/slideLayout" Target="../slideLayouts/slideLayout13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slideLayout" Target="../slideLayouts/slideLayout158.xml"/><Relationship Id="rId18" Type="http://schemas.openxmlformats.org/officeDocument/2006/relationships/slideLayout" Target="../slideLayouts/slideLayout163.xml"/><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slideLayout" Target="../slideLayouts/slideLayout157.xml"/><Relationship Id="rId17" Type="http://schemas.openxmlformats.org/officeDocument/2006/relationships/slideLayout" Target="../slideLayouts/slideLayout162.xml"/><Relationship Id="rId2" Type="http://schemas.openxmlformats.org/officeDocument/2006/relationships/slideLayout" Target="../slideLayouts/slideLayout147.xml"/><Relationship Id="rId16" Type="http://schemas.openxmlformats.org/officeDocument/2006/relationships/slideLayout" Target="../slideLayouts/slideLayout161.xml"/><Relationship Id="rId20" Type="http://schemas.openxmlformats.org/officeDocument/2006/relationships/theme" Target="../theme/theme8.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5" Type="http://schemas.openxmlformats.org/officeDocument/2006/relationships/slideLayout" Target="../slideLayouts/slideLayout160.xml"/><Relationship Id="rId10" Type="http://schemas.openxmlformats.org/officeDocument/2006/relationships/slideLayout" Target="../slideLayouts/slideLayout155.xml"/><Relationship Id="rId19" Type="http://schemas.openxmlformats.org/officeDocument/2006/relationships/slideLayout" Target="../slideLayouts/slideLayout164.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slideLayout" Target="../slideLayouts/slideLayout15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2.xml"/><Relationship Id="rId13" Type="http://schemas.openxmlformats.org/officeDocument/2006/relationships/slideLayout" Target="../slideLayouts/slideLayout177.xml"/><Relationship Id="rId18" Type="http://schemas.openxmlformats.org/officeDocument/2006/relationships/slideLayout" Target="../slideLayouts/slideLayout182.xml"/><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slideLayout" Target="../slideLayouts/slideLayout176.xml"/><Relationship Id="rId17" Type="http://schemas.openxmlformats.org/officeDocument/2006/relationships/slideLayout" Target="../slideLayouts/slideLayout181.xml"/><Relationship Id="rId2" Type="http://schemas.openxmlformats.org/officeDocument/2006/relationships/slideLayout" Target="../slideLayouts/slideLayout166.xml"/><Relationship Id="rId16" Type="http://schemas.openxmlformats.org/officeDocument/2006/relationships/slideLayout" Target="../slideLayouts/slideLayout180.xml"/><Relationship Id="rId20" Type="http://schemas.openxmlformats.org/officeDocument/2006/relationships/theme" Target="../theme/theme9.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5" Type="http://schemas.openxmlformats.org/officeDocument/2006/relationships/slideLayout" Target="../slideLayouts/slideLayout179.xml"/><Relationship Id="rId10" Type="http://schemas.openxmlformats.org/officeDocument/2006/relationships/slideLayout" Target="../slideLayouts/slideLayout174.xml"/><Relationship Id="rId19" Type="http://schemas.openxmlformats.org/officeDocument/2006/relationships/slideLayout" Target="../slideLayouts/slideLayout183.xml"/><Relationship Id="rId4" Type="http://schemas.openxmlformats.org/officeDocument/2006/relationships/slideLayout" Target="../slideLayouts/slideLayout168.xml"/><Relationship Id="rId9" Type="http://schemas.openxmlformats.org/officeDocument/2006/relationships/slideLayout" Target="../slideLayouts/slideLayout173.xml"/><Relationship Id="rId14" Type="http://schemas.openxmlformats.org/officeDocument/2006/relationships/slideLayout" Target="../slideLayouts/slideLayout1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endParaRPr lang="de-AT"/>
          </a:p>
        </p:txBody>
      </p:sp>
      <p:sp>
        <p:nvSpPr>
          <p:cNvPr id="6" name="Slide Number Placeholder 4"/>
          <p:cNvSpPr>
            <a:spLocks noGrp="1"/>
          </p:cNvSpPr>
          <p:nvPr>
            <p:ph type="sldNum" sz="quarter" idx="4"/>
          </p:nvPr>
        </p:nvSpPr>
        <p:spPr>
          <a:xfrm>
            <a:off x="11367166" y="655879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fld id="{E6B75D0C-85EB-4E87-BB32-52BF7F84D4D8}" type="slidenum">
              <a:rPr lang="de-AT" smtClean="0"/>
              <a:t>‹Nr.›</a:t>
            </a:fld>
            <a:endParaRPr lang="de-AT"/>
          </a:p>
        </p:txBody>
      </p:sp>
    </p:spTree>
    <p:extLst>
      <p:ext uri="{BB962C8B-B14F-4D97-AF65-F5344CB8AC3E}">
        <p14:creationId xmlns:p14="http://schemas.microsoft.com/office/powerpoint/2010/main" val="19199546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8175632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 id="2147483871"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600661772"/>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 id="2147483890" r:id="rId18"/>
    <p:sldLayoutId id="2147483891"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469327863"/>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 id="2147483910" r:id="rId18"/>
    <p:sldLayoutId id="2147483911"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05643011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912"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pic>
        <p:nvPicPr>
          <p:cNvPr id="5" name="Grafik 4"/>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9033932" y="5937680"/>
            <a:ext cx="2957689" cy="712392"/>
          </a:xfrm>
          <a:prstGeom prst="rect">
            <a:avLst/>
          </a:prstGeom>
        </p:spPr>
      </p:pic>
    </p:spTree>
    <p:extLst>
      <p:ext uri="{BB962C8B-B14F-4D97-AF65-F5344CB8AC3E}">
        <p14:creationId xmlns:p14="http://schemas.microsoft.com/office/powerpoint/2010/main" val="78187252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903371060"/>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964087727"/>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63950824"/>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609904469"/>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 id="2147483811" r:id="rId2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281142332"/>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723616817"/>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3" Type="http://schemas.openxmlformats.org/officeDocument/2006/relationships/hyperlink" Target="http://aka.ms/jquery2014" TargetMode="External"/><Relationship Id="rId2" Type="http://schemas.openxmlformats.org/officeDocument/2006/relationships/image" Target="../media/image22.png"/><Relationship Id="rId1" Type="http://schemas.openxmlformats.org/officeDocument/2006/relationships/slideLayout" Target="../slideLayouts/slideLayout30.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microsoft.com/web/webmatrix/" TargetMode="Externa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47283" y="2221427"/>
            <a:ext cx="11228440" cy="1071062"/>
          </a:xfrm>
        </p:spPr>
        <p:txBody>
          <a:bodyPr/>
          <a:lstStyle/>
          <a:p>
            <a:pPr defTabSz="914287">
              <a:defRPr/>
            </a:pPr>
            <a:r>
              <a:rPr dirty="0" smtClean="0"/>
              <a:t>Web Deployment</a:t>
            </a:r>
            <a:endParaRPr dirty="0"/>
          </a:p>
        </p:txBody>
      </p:sp>
      <p:sp>
        <p:nvSpPr>
          <p:cNvPr id="7" name="Text Placeholder 6"/>
          <p:cNvSpPr>
            <a:spLocks noGrp="1"/>
          </p:cNvSpPr>
          <p:nvPr>
            <p:ph type="body" sz="quarter" idx="11"/>
          </p:nvPr>
        </p:nvSpPr>
        <p:spPr>
          <a:xfrm>
            <a:off x="3892422" y="3470948"/>
            <a:ext cx="7513637" cy="3195683"/>
          </a:xfrm>
        </p:spPr>
        <p:txBody>
          <a:bodyPr/>
          <a:lstStyle/>
          <a:p>
            <a:pPr defTabSz="914287">
              <a:defRPr/>
            </a:pPr>
            <a:r>
              <a:rPr lang="en-US" dirty="0"/>
              <a:t>w</a:t>
            </a:r>
            <a:r>
              <a:rPr lang="en-US" dirty="0" smtClean="0"/>
              <a:t>ith Windows Azure</a:t>
            </a:r>
          </a:p>
          <a:p>
            <a:pPr defTabSz="914287">
              <a:defRPr/>
            </a:pPr>
            <a:endParaRPr lang="en-US" dirty="0">
              <a:solidFill>
                <a:srgbClr val="68217A"/>
              </a:solidFill>
              <a:ea typeface="+mn-ea"/>
              <a:cs typeface="+mn-cs"/>
            </a:endParaRPr>
          </a:p>
          <a:p>
            <a:pPr defTabSz="914287">
              <a:defRPr/>
            </a:pPr>
            <a:endParaRPr lang="en-US" dirty="0" smtClean="0">
              <a:solidFill>
                <a:srgbClr val="68217A"/>
              </a:solidFill>
            </a:endParaRPr>
          </a:p>
          <a:p>
            <a:pPr defTabSz="914287">
              <a:defRPr/>
            </a:pPr>
            <a:endParaRPr lang="en-US" sz="2400" dirty="0" smtClean="0">
              <a:ea typeface="+mn-ea"/>
              <a:cs typeface="+mn-cs"/>
            </a:endParaRPr>
          </a:p>
          <a:p>
            <a:pPr defTabSz="914287">
              <a:defRPr/>
            </a:pPr>
            <a:endParaRPr lang="en-US" sz="2400" dirty="0"/>
          </a:p>
          <a:p>
            <a:pPr defTabSz="914287">
              <a:defRPr/>
            </a:pPr>
            <a:r>
              <a:rPr lang="en-US" sz="2400" dirty="0" smtClean="0">
                <a:ea typeface="+mn-ea"/>
                <a:cs typeface="+mn-cs"/>
              </a:rPr>
              <a:t>Joachim Leonfellner</a:t>
            </a:r>
            <a:endParaRPr lang="en-US" sz="2400" dirty="0">
              <a:ea typeface="+mn-ea"/>
              <a:cs typeface="+mn-cs"/>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489" y="2341740"/>
            <a:ext cx="2373872" cy="399360"/>
          </a:xfrm>
          <a:prstGeom prst="rect">
            <a:avLst/>
          </a:prstGeom>
        </p:spPr>
      </p:pic>
      <p:grpSp>
        <p:nvGrpSpPr>
          <p:cNvPr id="2" name="Group 4"/>
          <p:cNvGrpSpPr>
            <a:grpSpLocks noChangeAspect="1"/>
          </p:cNvGrpSpPr>
          <p:nvPr/>
        </p:nvGrpSpPr>
        <p:grpSpPr bwMode="auto">
          <a:xfrm>
            <a:off x="1588" y="0"/>
            <a:ext cx="3322637" cy="5192713"/>
            <a:chOff x="1" y="0"/>
            <a:chExt cx="2093" cy="3271"/>
          </a:xfrm>
        </p:grpSpPr>
        <p:sp>
          <p:nvSpPr>
            <p:cNvPr id="4" name="AutoShape 3"/>
            <p:cNvSpPr>
              <a:spLocks noChangeAspect="1" noChangeArrowheads="1" noTextEdit="1"/>
            </p:cNvSpPr>
            <p:nvPr/>
          </p:nvSpPr>
          <p:spPr bwMode="auto">
            <a:xfrm>
              <a:off x="1" y="0"/>
              <a:ext cx="2093" cy="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AT"/>
            </a:p>
          </p:txBody>
        </p:sp>
        <p:sp>
          <p:nvSpPr>
            <p:cNvPr id="5" name="Freeform 5"/>
            <p:cNvSpPr>
              <a:spLocks/>
            </p:cNvSpPr>
            <p:nvPr/>
          </p:nvSpPr>
          <p:spPr bwMode="auto">
            <a:xfrm>
              <a:off x="1" y="0"/>
              <a:ext cx="2117" cy="3290"/>
            </a:xfrm>
            <a:custGeom>
              <a:avLst/>
              <a:gdLst>
                <a:gd name="T0" fmla="*/ 0 w 1067"/>
                <a:gd name="T1" fmla="*/ 0 h 1660"/>
                <a:gd name="T2" fmla="*/ 0 w 1067"/>
                <a:gd name="T3" fmla="*/ 0 h 1660"/>
                <a:gd name="T4" fmla="*/ 0 w 1067"/>
                <a:gd name="T5" fmla="*/ 1660 h 1660"/>
                <a:gd name="T6" fmla="*/ 1067 w 1067"/>
                <a:gd name="T7" fmla="*/ 829 h 1660"/>
                <a:gd name="T8" fmla="*/ 0 w 1067"/>
                <a:gd name="T9" fmla="*/ 0 h 1660"/>
              </a:gdLst>
              <a:ahLst/>
              <a:cxnLst>
                <a:cxn ang="0">
                  <a:pos x="T0" y="T1"/>
                </a:cxn>
                <a:cxn ang="0">
                  <a:pos x="T2" y="T3"/>
                </a:cxn>
                <a:cxn ang="0">
                  <a:pos x="T4" y="T5"/>
                </a:cxn>
                <a:cxn ang="0">
                  <a:pos x="T6" y="T7"/>
                </a:cxn>
                <a:cxn ang="0">
                  <a:pos x="T8" y="T9"/>
                </a:cxn>
              </a:cxnLst>
              <a:rect l="0" t="0" r="r" b="b"/>
              <a:pathLst>
                <a:path w="1067" h="1660">
                  <a:moveTo>
                    <a:pt x="0" y="0"/>
                  </a:moveTo>
                  <a:lnTo>
                    <a:pt x="0" y="0"/>
                  </a:lnTo>
                  <a:lnTo>
                    <a:pt x="0" y="1660"/>
                  </a:lnTo>
                  <a:lnTo>
                    <a:pt x="1067" y="829"/>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AT"/>
            </a:p>
          </p:txBody>
        </p:sp>
      </p:gr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1" y="2262463"/>
            <a:ext cx="2834640" cy="682755"/>
          </a:xfrm>
          <a:prstGeom prst="rect">
            <a:avLst/>
          </a:prstGeom>
        </p:spPr>
      </p:pic>
    </p:spTree>
    <p:extLst>
      <p:ext uri="{BB962C8B-B14F-4D97-AF65-F5344CB8AC3E}">
        <p14:creationId xmlns:p14="http://schemas.microsoft.com/office/powerpoint/2010/main" val="60938817"/>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Clone</a:t>
            </a:r>
            <a:r>
              <a:rPr lang="de-AT" dirty="0"/>
              <a:t> </a:t>
            </a:r>
            <a:r>
              <a:rPr lang="de-AT" dirty="0" smtClean="0"/>
              <a:t>Project</a:t>
            </a:r>
            <a:endParaRPr lang="de-AT" dirty="0"/>
          </a:p>
        </p:txBody>
      </p:sp>
      <p:pic>
        <p:nvPicPr>
          <p:cNvPr id="4" name="Grafik 3"/>
          <p:cNvPicPr>
            <a:picLocks noChangeAspect="1"/>
          </p:cNvPicPr>
          <p:nvPr/>
        </p:nvPicPr>
        <p:blipFill rotWithShape="1">
          <a:blip r:embed="rId2"/>
          <a:srcRect r="42038"/>
          <a:stretch/>
        </p:blipFill>
        <p:spPr>
          <a:xfrm>
            <a:off x="268928" y="2001796"/>
            <a:ext cx="4805580" cy="3191003"/>
          </a:xfrm>
          <a:prstGeom prst="rect">
            <a:avLst/>
          </a:prstGeom>
        </p:spPr>
      </p:pic>
      <p:pic>
        <p:nvPicPr>
          <p:cNvPr id="5" name="Grafik 4"/>
          <p:cNvPicPr>
            <a:picLocks noChangeAspect="1"/>
          </p:cNvPicPr>
          <p:nvPr/>
        </p:nvPicPr>
        <p:blipFill rotWithShape="1">
          <a:blip r:embed="rId3"/>
          <a:srcRect l="905"/>
          <a:stretch/>
        </p:blipFill>
        <p:spPr>
          <a:xfrm>
            <a:off x="5404021" y="2737280"/>
            <a:ext cx="4888256" cy="2455519"/>
          </a:xfrm>
          <a:prstGeom prst="rect">
            <a:avLst/>
          </a:prstGeom>
        </p:spPr>
      </p:pic>
    </p:spTree>
    <p:extLst>
      <p:ext uri="{BB962C8B-B14F-4D97-AF65-F5344CB8AC3E}">
        <p14:creationId xmlns:p14="http://schemas.microsoft.com/office/powerpoint/2010/main" val="33123329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Deploying</a:t>
            </a:r>
            <a:r>
              <a:rPr lang="de-AT" dirty="0" smtClean="0"/>
              <a:t> </a:t>
            </a:r>
            <a:r>
              <a:rPr lang="de-AT" dirty="0" err="1" smtClean="0"/>
              <a:t>with</a:t>
            </a:r>
            <a:r>
              <a:rPr lang="de-AT" dirty="0" smtClean="0"/>
              <a:t> “</a:t>
            </a:r>
            <a:r>
              <a:rPr lang="de-AT" dirty="0" err="1" smtClean="0"/>
              <a:t>git</a:t>
            </a:r>
            <a:r>
              <a:rPr lang="de-AT" dirty="0" smtClean="0"/>
              <a:t> push“</a:t>
            </a:r>
            <a:endParaRPr lang="de-AT" dirty="0"/>
          </a:p>
        </p:txBody>
      </p:sp>
      <p:sp>
        <p:nvSpPr>
          <p:cNvPr id="3" name="Inhaltsplatzhalter 2"/>
          <p:cNvSpPr>
            <a:spLocks noGrp="1"/>
          </p:cNvSpPr>
          <p:nvPr>
            <p:ph sz="quarter" idx="10"/>
          </p:nvPr>
        </p:nvSpPr>
        <p:spPr>
          <a:xfrm>
            <a:off x="269239" y="1663938"/>
            <a:ext cx="10757098" cy="3989938"/>
          </a:xfrm>
        </p:spPr>
        <p:txBody>
          <a:bodyPr/>
          <a:lstStyle/>
          <a:p>
            <a:r>
              <a:rPr lang="de-AT" dirty="0" smtClean="0"/>
              <a:t>Add Windows </a:t>
            </a:r>
            <a:r>
              <a:rPr lang="de-AT" dirty="0" err="1" smtClean="0"/>
              <a:t>Azure</a:t>
            </a:r>
            <a:r>
              <a:rPr lang="de-AT" dirty="0" smtClean="0"/>
              <a:t> </a:t>
            </a:r>
            <a:r>
              <a:rPr lang="de-AT" dirty="0" err="1" smtClean="0"/>
              <a:t>as</a:t>
            </a:r>
            <a:r>
              <a:rPr lang="de-AT" dirty="0" smtClean="0"/>
              <a:t> </a:t>
            </a:r>
            <a:r>
              <a:rPr lang="de-AT" dirty="0" err="1" smtClean="0"/>
              <a:t>Git</a:t>
            </a:r>
            <a:r>
              <a:rPr lang="de-AT" dirty="0" smtClean="0"/>
              <a:t> remote</a:t>
            </a:r>
          </a:p>
          <a:p>
            <a:pPr marL="0" indent="0">
              <a:buNone/>
            </a:pPr>
            <a:r>
              <a:rPr lang="de-AT" dirty="0" err="1" smtClean="0">
                <a:latin typeface="Courier New" panose="02070309020205020404" pitchFamily="49" charset="0"/>
                <a:cs typeface="Courier New" panose="02070309020205020404" pitchFamily="49" charset="0"/>
              </a:rPr>
              <a:t>git</a:t>
            </a:r>
            <a:r>
              <a:rPr lang="de-AT" dirty="0" smtClean="0">
                <a:latin typeface="Courier New" panose="02070309020205020404" pitchFamily="49" charset="0"/>
                <a:cs typeface="Courier New" panose="02070309020205020404" pitchFamily="49" charset="0"/>
              </a:rPr>
              <a:t> remote </a:t>
            </a:r>
            <a:r>
              <a:rPr lang="de-AT" dirty="0" err="1" smtClean="0">
                <a:latin typeface="Courier New" panose="02070309020205020404" pitchFamily="49" charset="0"/>
                <a:cs typeface="Courier New" panose="02070309020205020404" pitchFamily="49" charset="0"/>
              </a:rPr>
              <a:t>add</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azure</a:t>
            </a:r>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a:t>
            </a:r>
            <a:r>
              <a:rPr lang="de-AT" dirty="0" err="1" smtClean="0">
                <a:latin typeface="Courier New" panose="02070309020205020404" pitchFamily="49" charset="0"/>
                <a:cs typeface="Courier New" panose="02070309020205020404" pitchFamily="49" charset="0"/>
              </a:rPr>
              <a:t>url</a:t>
            </a:r>
            <a:r>
              <a:rPr lang="de-AT" dirty="0" smtClean="0">
                <a:latin typeface="Courier New" panose="02070309020205020404" pitchFamily="49" charset="0"/>
                <a:cs typeface="Courier New" panose="02070309020205020404" pitchFamily="49" charset="0"/>
              </a:rPr>
              <a:t>]</a:t>
            </a:r>
            <a:endParaRPr lang="de-AT" dirty="0">
              <a:latin typeface="Courier New" panose="02070309020205020404" pitchFamily="49" charset="0"/>
              <a:cs typeface="Courier New" panose="02070309020205020404" pitchFamily="49" charset="0"/>
            </a:endParaRPr>
          </a:p>
          <a:p>
            <a:endParaRPr lang="de-AT" dirty="0" smtClean="0"/>
          </a:p>
          <a:p>
            <a:r>
              <a:rPr lang="de-AT" dirty="0" smtClean="0"/>
              <a:t>Commit </a:t>
            </a:r>
            <a:r>
              <a:rPr lang="de-AT" dirty="0" err="1" smtClean="0"/>
              <a:t>changes</a:t>
            </a:r>
            <a:endParaRPr lang="de-AT" dirty="0" smtClean="0"/>
          </a:p>
          <a:p>
            <a:pPr marL="0" indent="0">
              <a:buNone/>
            </a:pPr>
            <a:r>
              <a:rPr lang="de-AT" dirty="0" err="1" smtClean="0">
                <a:latin typeface="Courier New" panose="02070309020205020404" pitchFamily="49" charset="0"/>
                <a:cs typeface="Courier New" panose="02070309020205020404" pitchFamily="49" charset="0"/>
              </a:rPr>
              <a:t>git</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commit</a:t>
            </a:r>
            <a:r>
              <a:rPr lang="de-AT" dirty="0" smtClean="0">
                <a:latin typeface="Courier New" panose="02070309020205020404" pitchFamily="49" charset="0"/>
                <a:cs typeface="Courier New" panose="02070309020205020404" pitchFamily="49" charset="0"/>
              </a:rPr>
              <a:t> –m “</a:t>
            </a:r>
            <a:r>
              <a:rPr lang="de-AT" dirty="0" err="1" smtClean="0">
                <a:latin typeface="Courier New" panose="02070309020205020404" pitchFamily="49" charset="0"/>
                <a:cs typeface="Courier New" panose="02070309020205020404" pitchFamily="49" charset="0"/>
              </a:rPr>
              <a:t>message</a:t>
            </a:r>
            <a:r>
              <a:rPr lang="de-AT" dirty="0" smtClean="0">
                <a:latin typeface="Courier New" panose="02070309020205020404" pitchFamily="49" charset="0"/>
                <a:cs typeface="Courier New" panose="02070309020205020404" pitchFamily="49" charset="0"/>
              </a:rPr>
              <a:t>“</a:t>
            </a:r>
          </a:p>
          <a:p>
            <a:endParaRPr lang="de-AT" dirty="0"/>
          </a:p>
          <a:p>
            <a:r>
              <a:rPr lang="de-AT" dirty="0" err="1" smtClean="0"/>
              <a:t>Deploy</a:t>
            </a:r>
            <a:r>
              <a:rPr lang="de-AT" dirty="0" smtClean="0"/>
              <a:t> </a:t>
            </a:r>
            <a:r>
              <a:rPr lang="de-AT" dirty="0" err="1" smtClean="0"/>
              <a:t>commits</a:t>
            </a:r>
            <a:r>
              <a:rPr lang="de-AT" dirty="0" smtClean="0"/>
              <a:t> </a:t>
            </a:r>
            <a:r>
              <a:rPr lang="de-AT" dirty="0" err="1" smtClean="0"/>
              <a:t>to</a:t>
            </a:r>
            <a:r>
              <a:rPr lang="de-AT" dirty="0" smtClean="0"/>
              <a:t> Windows </a:t>
            </a:r>
            <a:r>
              <a:rPr lang="de-AT" dirty="0" err="1" smtClean="0"/>
              <a:t>Azure</a:t>
            </a:r>
            <a:endParaRPr lang="de-AT" dirty="0"/>
          </a:p>
          <a:p>
            <a:pPr marL="0" indent="0">
              <a:buNone/>
            </a:pPr>
            <a:r>
              <a:rPr lang="de-AT" dirty="0" err="1" smtClean="0">
                <a:latin typeface="Courier New" panose="02070309020205020404" pitchFamily="49" charset="0"/>
                <a:cs typeface="Courier New" panose="02070309020205020404" pitchFamily="49" charset="0"/>
              </a:rPr>
              <a:t>git</a:t>
            </a:r>
            <a:r>
              <a:rPr lang="de-AT" dirty="0" smtClean="0">
                <a:latin typeface="Courier New" panose="02070309020205020404" pitchFamily="49" charset="0"/>
                <a:cs typeface="Courier New" panose="02070309020205020404" pitchFamily="49" charset="0"/>
              </a:rPr>
              <a:t> push </a:t>
            </a:r>
            <a:r>
              <a:rPr lang="de-AT" dirty="0" err="1" smtClean="0">
                <a:latin typeface="Courier New" panose="02070309020205020404" pitchFamily="49" charset="0"/>
                <a:cs typeface="Courier New" panose="02070309020205020404" pitchFamily="49" charset="0"/>
              </a:rPr>
              <a:t>azure</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master</a:t>
            </a:r>
            <a:endParaRPr lang="de-AT" dirty="0">
              <a:latin typeface="Courier New" panose="02070309020205020404" pitchFamily="49" charset="0"/>
              <a:cs typeface="Courier New" panose="02070309020205020404" pitchFamily="49" charset="0"/>
            </a:endParaRPr>
          </a:p>
          <a:p>
            <a:endParaRPr lang="de-AT" dirty="0"/>
          </a:p>
        </p:txBody>
      </p:sp>
    </p:spTree>
    <p:extLst>
      <p:ext uri="{BB962C8B-B14F-4D97-AF65-F5344CB8AC3E}">
        <p14:creationId xmlns:p14="http://schemas.microsoft.com/office/powerpoint/2010/main" val="7506609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Demo</a:t>
            </a:r>
            <a:endParaRPr lang="de-AT" dirty="0"/>
          </a:p>
        </p:txBody>
      </p:sp>
    </p:spTree>
    <p:extLst>
      <p:ext uri="{BB962C8B-B14F-4D97-AF65-F5344CB8AC3E}">
        <p14:creationId xmlns:p14="http://schemas.microsoft.com/office/powerpoint/2010/main" val="1433342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269239" y="2980789"/>
            <a:ext cx="3575287" cy="765878"/>
          </a:xfrm>
          <a:prstGeom prst="rect">
            <a:avLst/>
          </a:prstGeom>
        </p:spPr>
      </p:pic>
      <p:sp>
        <p:nvSpPr>
          <p:cNvPr id="12" name="Text Box 3"/>
          <p:cNvSpPr txBox="1">
            <a:spLocks noChangeArrowheads="1"/>
          </p:cNvSpPr>
          <p:nvPr/>
        </p:nvSpPr>
        <p:spPr bwMode="blackWhite">
          <a:xfrm>
            <a:off x="251621" y="6151170"/>
            <a:ext cx="10384123" cy="407316"/>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686" dirty="0">
                <a:gradFill>
                  <a:gsLst>
                    <a:gs pos="11940">
                      <a:srgbClr val="FFFFFF"/>
                    </a:gs>
                    <a:gs pos="24000">
                      <a:srgbClr val="FFFFFF"/>
                    </a:gs>
                  </a:gsLst>
                  <a:lin ang="5400000" scaled="0"/>
                </a:gradFill>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895888" eaLnBrk="0" hangingPunct="0"/>
            <a:r>
              <a:rPr lang="en-US" sz="686" dirty="0">
                <a:gradFill>
                  <a:gsLst>
                    <a:gs pos="11940">
                      <a:srgbClr val="FFFFFF"/>
                    </a:gs>
                    <a:gs pos="24000">
                      <a:srgbClr val="FFFFFF"/>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 name="Textfeld 1"/>
          <p:cNvSpPr txBox="1"/>
          <p:nvPr/>
        </p:nvSpPr>
        <p:spPr>
          <a:xfrm>
            <a:off x="8155459" y="421752"/>
            <a:ext cx="3816879" cy="1446550"/>
          </a:xfrm>
          <a:prstGeom prst="rect">
            <a:avLst/>
          </a:prstGeom>
          <a:noFill/>
        </p:spPr>
        <p:txBody>
          <a:bodyPr wrap="none" lIns="182880" tIns="146304" rIns="182880" bIns="146304" rtlCol="0">
            <a:spAutoFit/>
          </a:bodyPr>
          <a:lstStyle/>
          <a:p>
            <a:pPr algn="r">
              <a:lnSpc>
                <a:spcPct val="90000"/>
              </a:lnSpc>
              <a:spcAft>
                <a:spcPts val="600"/>
              </a:spcAft>
            </a:pPr>
            <a:r>
              <a:rPr lang="de-AT" sz="2400" dirty="0" smtClean="0">
                <a:gradFill>
                  <a:gsLst>
                    <a:gs pos="2917">
                      <a:schemeClr val="tx1"/>
                    </a:gs>
                    <a:gs pos="30000">
                      <a:schemeClr val="tx1"/>
                    </a:gs>
                  </a:gsLst>
                  <a:lin ang="5400000" scaled="0"/>
                </a:gradFill>
              </a:rPr>
              <a:t>Resources</a:t>
            </a:r>
          </a:p>
          <a:p>
            <a:pPr algn="r">
              <a:lnSpc>
                <a:spcPct val="90000"/>
              </a:lnSpc>
              <a:spcAft>
                <a:spcPts val="600"/>
              </a:spcAft>
            </a:pPr>
            <a:r>
              <a:rPr lang="de-AT" sz="2400" dirty="0">
                <a:gradFill>
                  <a:gsLst>
                    <a:gs pos="2917">
                      <a:schemeClr val="tx1"/>
                    </a:gs>
                    <a:gs pos="30000">
                      <a:schemeClr val="tx1"/>
                    </a:gs>
                  </a:gsLst>
                  <a:lin ang="5400000" scaled="0"/>
                </a:gradFill>
                <a:hlinkClick r:id="rId3"/>
              </a:rPr>
              <a:t>http://</a:t>
            </a:r>
            <a:r>
              <a:rPr lang="de-AT" sz="2400" dirty="0" smtClean="0">
                <a:gradFill>
                  <a:gsLst>
                    <a:gs pos="2917">
                      <a:schemeClr val="tx1"/>
                    </a:gs>
                    <a:gs pos="30000">
                      <a:schemeClr val="tx1"/>
                    </a:gs>
                  </a:gsLst>
                  <a:lin ang="5400000" scaled="0"/>
                </a:gradFill>
                <a:hlinkClick r:id="rId3"/>
              </a:rPr>
              <a:t>aka.ms/jquery2014</a:t>
            </a:r>
            <a:endParaRPr lang="de-AT" sz="2400" dirty="0" smtClean="0">
              <a:gradFill>
                <a:gsLst>
                  <a:gs pos="2917">
                    <a:schemeClr val="tx1"/>
                  </a:gs>
                  <a:gs pos="30000">
                    <a:schemeClr val="tx1"/>
                  </a:gs>
                </a:gsLst>
                <a:lin ang="5400000" scaled="0"/>
              </a:gradFill>
            </a:endParaRPr>
          </a:p>
          <a:p>
            <a:pPr algn="r">
              <a:lnSpc>
                <a:spcPct val="90000"/>
              </a:lnSpc>
              <a:spcAft>
                <a:spcPts val="600"/>
              </a:spcAft>
            </a:pPr>
            <a:endParaRPr lang="de-AT" sz="2400" dirty="0" smtClean="0">
              <a:gradFill>
                <a:gsLst>
                  <a:gs pos="2917">
                    <a:schemeClr val="tx1"/>
                  </a:gs>
                  <a:gs pos="30000">
                    <a:schemeClr val="tx1"/>
                  </a:gs>
                </a:gsLst>
                <a:lin ang="5400000" scaled="0"/>
              </a:gradFill>
            </a:endParaRPr>
          </a:p>
        </p:txBody>
      </p:sp>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3207" y="1458728"/>
            <a:ext cx="1905000" cy="1905000"/>
          </a:xfrm>
          <a:prstGeom prst="rect">
            <a:avLst/>
          </a:prstGeom>
        </p:spPr>
      </p:pic>
    </p:spTree>
    <p:extLst>
      <p:ext uri="{BB962C8B-B14F-4D97-AF65-F5344CB8AC3E}">
        <p14:creationId xmlns:p14="http://schemas.microsoft.com/office/powerpoint/2010/main" val="256071367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Goal</a:t>
            </a:r>
            <a:endParaRPr lang="de-AT" dirty="0"/>
          </a:p>
        </p:txBody>
      </p:sp>
      <p:sp>
        <p:nvSpPr>
          <p:cNvPr id="3" name="Inhaltsplatzhalter 2"/>
          <p:cNvSpPr>
            <a:spLocks noGrp="1"/>
          </p:cNvSpPr>
          <p:nvPr>
            <p:ph sz="quarter" idx="10"/>
          </p:nvPr>
        </p:nvSpPr>
        <p:spPr>
          <a:xfrm>
            <a:off x="269239" y="1663938"/>
            <a:ext cx="10757098" cy="2960490"/>
          </a:xfrm>
        </p:spPr>
        <p:txBody>
          <a:bodyPr/>
          <a:lstStyle/>
          <a:p>
            <a:r>
              <a:rPr lang="de-AT" dirty="0" smtClean="0"/>
              <a:t>Web </a:t>
            </a:r>
            <a:r>
              <a:rPr lang="de-AT" dirty="0" err="1" smtClean="0"/>
              <a:t>deployment</a:t>
            </a:r>
            <a:endParaRPr lang="de-AT" dirty="0" smtClean="0"/>
          </a:p>
          <a:p>
            <a:pPr lvl="1"/>
            <a:r>
              <a:rPr lang="de-AT" dirty="0" err="1" smtClean="0"/>
              <a:t>WebMatrix</a:t>
            </a:r>
            <a:endParaRPr lang="de-AT" dirty="0" smtClean="0"/>
          </a:p>
          <a:p>
            <a:pPr lvl="1"/>
            <a:r>
              <a:rPr lang="de-AT" dirty="0" smtClean="0"/>
              <a:t>Bootstrap</a:t>
            </a:r>
          </a:p>
          <a:p>
            <a:pPr lvl="1"/>
            <a:r>
              <a:rPr lang="de-AT" dirty="0" smtClean="0"/>
              <a:t>Add </a:t>
            </a:r>
            <a:r>
              <a:rPr lang="de-AT" dirty="0" err="1" smtClean="0"/>
              <a:t>Git</a:t>
            </a:r>
            <a:r>
              <a:rPr lang="de-AT" dirty="0" smtClean="0"/>
              <a:t> Version Control</a:t>
            </a:r>
          </a:p>
          <a:p>
            <a:pPr lvl="2"/>
            <a:r>
              <a:rPr lang="de-AT" dirty="0" err="1" smtClean="0"/>
              <a:t>Deployment</a:t>
            </a:r>
            <a:r>
              <a:rPr lang="de-AT" dirty="0" smtClean="0"/>
              <a:t> via </a:t>
            </a:r>
            <a:r>
              <a:rPr lang="de-AT" dirty="0" err="1" smtClean="0"/>
              <a:t>Git</a:t>
            </a:r>
            <a:endParaRPr lang="de-AT" dirty="0" smtClean="0"/>
          </a:p>
          <a:p>
            <a:pPr lvl="1"/>
            <a:endParaRPr lang="de-AT" dirty="0"/>
          </a:p>
          <a:p>
            <a:pPr marL="0" indent="0">
              <a:buNone/>
            </a:pPr>
            <a:endParaRPr lang="de-AT" dirty="0"/>
          </a:p>
        </p:txBody>
      </p:sp>
    </p:spTree>
    <p:extLst>
      <p:ext uri="{BB962C8B-B14F-4D97-AF65-F5344CB8AC3E}">
        <p14:creationId xmlns:p14="http://schemas.microsoft.com/office/powerpoint/2010/main" val="21601630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Get</a:t>
            </a:r>
            <a:r>
              <a:rPr lang="de-AT" dirty="0" smtClean="0"/>
              <a:t> </a:t>
            </a:r>
            <a:r>
              <a:rPr lang="de-AT" dirty="0" err="1" smtClean="0"/>
              <a:t>WebMatrix</a:t>
            </a:r>
            <a:endParaRPr lang="de-AT" dirty="0"/>
          </a:p>
        </p:txBody>
      </p:sp>
      <p:sp>
        <p:nvSpPr>
          <p:cNvPr id="3" name="Inhaltsplatzhalter 2"/>
          <p:cNvSpPr>
            <a:spLocks noGrp="1"/>
          </p:cNvSpPr>
          <p:nvPr>
            <p:ph sz="quarter" idx="10"/>
          </p:nvPr>
        </p:nvSpPr>
        <p:spPr>
          <a:xfrm>
            <a:off x="269239" y="1663938"/>
            <a:ext cx="10757098" cy="1400768"/>
          </a:xfrm>
        </p:spPr>
        <p:txBody>
          <a:bodyPr/>
          <a:lstStyle/>
          <a:p>
            <a:pPr marL="0" indent="0">
              <a:buNone/>
            </a:pPr>
            <a:r>
              <a:rPr lang="de-AT" dirty="0">
                <a:hlinkClick r:id="rId2"/>
              </a:rPr>
              <a:t>http://www.microsoft.com/web/webmatrix</a:t>
            </a:r>
            <a:r>
              <a:rPr lang="de-AT" dirty="0" smtClean="0">
                <a:hlinkClick r:id="rId2"/>
              </a:rPr>
              <a:t>/</a:t>
            </a:r>
            <a:endParaRPr lang="de-AT" dirty="0" smtClean="0"/>
          </a:p>
          <a:p>
            <a:r>
              <a:rPr lang="de-AT" dirty="0" smtClean="0"/>
              <a:t>Web Development</a:t>
            </a:r>
          </a:p>
          <a:p>
            <a:r>
              <a:rPr lang="de-AT" dirty="0" err="1" smtClean="0"/>
              <a:t>Connected</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r>
              <a:rPr lang="de-AT" dirty="0" smtClean="0"/>
              <a:t> (Windows </a:t>
            </a:r>
            <a:r>
              <a:rPr lang="de-AT" dirty="0" err="1" smtClean="0"/>
              <a:t>Azure</a:t>
            </a:r>
            <a:r>
              <a:rPr lang="de-AT" dirty="0" smtClean="0"/>
              <a:t>)</a:t>
            </a:r>
          </a:p>
        </p:txBody>
      </p:sp>
      <p:pic>
        <p:nvPicPr>
          <p:cNvPr id="4" name="Grafik 3"/>
          <p:cNvPicPr>
            <a:picLocks noChangeAspect="1"/>
          </p:cNvPicPr>
          <p:nvPr/>
        </p:nvPicPr>
        <p:blipFill rotWithShape="1">
          <a:blip r:embed="rId3"/>
          <a:srcRect t="6036" r="1414"/>
          <a:stretch/>
        </p:blipFill>
        <p:spPr>
          <a:xfrm>
            <a:off x="693394" y="3064706"/>
            <a:ext cx="5905114" cy="3656553"/>
          </a:xfrm>
          <a:prstGeom prst="rect">
            <a:avLst/>
          </a:prstGeom>
        </p:spPr>
      </p:pic>
    </p:spTree>
    <p:extLst>
      <p:ext uri="{BB962C8B-B14F-4D97-AF65-F5344CB8AC3E}">
        <p14:creationId xmlns:p14="http://schemas.microsoft.com/office/powerpoint/2010/main" val="17617781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Create </a:t>
            </a:r>
            <a:r>
              <a:rPr lang="de-AT" dirty="0" err="1" smtClean="0"/>
              <a:t>new</a:t>
            </a:r>
            <a:r>
              <a:rPr lang="de-AT" dirty="0" smtClean="0"/>
              <a:t> Website</a:t>
            </a:r>
            <a:endParaRPr lang="de-AT" dirty="0"/>
          </a:p>
        </p:txBody>
      </p:sp>
      <p:sp>
        <p:nvSpPr>
          <p:cNvPr id="3" name="Inhaltsplatzhalter 2"/>
          <p:cNvSpPr>
            <a:spLocks noGrp="1"/>
          </p:cNvSpPr>
          <p:nvPr>
            <p:ph sz="quarter" idx="10"/>
          </p:nvPr>
        </p:nvSpPr>
        <p:spPr>
          <a:xfrm>
            <a:off x="269239" y="1663938"/>
            <a:ext cx="10757098" cy="537711"/>
          </a:xfrm>
        </p:spPr>
        <p:txBody>
          <a:bodyPr/>
          <a:lstStyle/>
          <a:p>
            <a:r>
              <a:rPr lang="de-AT" dirty="0" smtClean="0"/>
              <a:t>Create a blank ASP.NET </a:t>
            </a:r>
            <a:r>
              <a:rPr lang="de-AT" dirty="0" err="1" smtClean="0"/>
              <a:t>website</a:t>
            </a:r>
            <a:endParaRPr lang="de-AT" dirty="0"/>
          </a:p>
        </p:txBody>
      </p:sp>
      <p:pic>
        <p:nvPicPr>
          <p:cNvPr id="4" name="Grafik 3"/>
          <p:cNvPicPr>
            <a:picLocks noChangeAspect="1"/>
          </p:cNvPicPr>
          <p:nvPr/>
        </p:nvPicPr>
        <p:blipFill rotWithShape="1">
          <a:blip r:embed="rId2"/>
          <a:srcRect l="34494" t="11514" r="33937" b="-253"/>
          <a:stretch/>
        </p:blipFill>
        <p:spPr>
          <a:xfrm>
            <a:off x="337752" y="3270422"/>
            <a:ext cx="1639329" cy="2888187"/>
          </a:xfrm>
          <a:prstGeom prst="rect">
            <a:avLst/>
          </a:prstGeom>
        </p:spPr>
      </p:pic>
      <p:pic>
        <p:nvPicPr>
          <p:cNvPr id="6" name="Grafik 5"/>
          <p:cNvPicPr>
            <a:picLocks noChangeAspect="1"/>
          </p:cNvPicPr>
          <p:nvPr/>
        </p:nvPicPr>
        <p:blipFill>
          <a:blip r:embed="rId3"/>
          <a:stretch>
            <a:fillRect/>
          </a:stretch>
        </p:blipFill>
        <p:spPr>
          <a:xfrm>
            <a:off x="2273643" y="2749981"/>
            <a:ext cx="6030097" cy="4042618"/>
          </a:xfrm>
          <a:prstGeom prst="rect">
            <a:avLst/>
          </a:prstGeom>
        </p:spPr>
      </p:pic>
    </p:spTree>
    <p:extLst>
      <p:ext uri="{BB962C8B-B14F-4D97-AF65-F5344CB8AC3E}">
        <p14:creationId xmlns:p14="http://schemas.microsoft.com/office/powerpoint/2010/main" val="27397099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Connect </a:t>
            </a:r>
            <a:r>
              <a:rPr lang="de-AT" dirty="0" err="1" smtClean="0"/>
              <a:t>with</a:t>
            </a:r>
            <a:r>
              <a:rPr lang="de-AT" dirty="0" smtClean="0"/>
              <a:t> Windows </a:t>
            </a:r>
            <a:r>
              <a:rPr lang="de-AT" dirty="0" err="1" smtClean="0"/>
              <a:t>Azure</a:t>
            </a:r>
            <a:endParaRPr lang="de-AT" dirty="0"/>
          </a:p>
        </p:txBody>
      </p:sp>
      <p:sp>
        <p:nvSpPr>
          <p:cNvPr id="3" name="Inhaltsplatzhalter 2"/>
          <p:cNvSpPr>
            <a:spLocks noGrp="1"/>
          </p:cNvSpPr>
          <p:nvPr>
            <p:ph sz="quarter" idx="10"/>
          </p:nvPr>
        </p:nvSpPr>
        <p:spPr>
          <a:xfrm>
            <a:off x="269239" y="1663938"/>
            <a:ext cx="10757098" cy="969240"/>
          </a:xfrm>
        </p:spPr>
        <p:txBody>
          <a:bodyPr/>
          <a:lstStyle/>
          <a:p>
            <a:r>
              <a:rPr lang="de-AT" dirty="0" err="1" smtClean="0"/>
              <a:t>Define</a:t>
            </a:r>
            <a:r>
              <a:rPr lang="de-AT" dirty="0" smtClean="0"/>
              <a:t> </a:t>
            </a:r>
            <a:r>
              <a:rPr lang="de-AT" dirty="0" err="1" smtClean="0"/>
              <a:t>webadress</a:t>
            </a:r>
            <a:endParaRPr lang="de-AT" dirty="0"/>
          </a:p>
          <a:p>
            <a:r>
              <a:rPr lang="de-AT" dirty="0" smtClean="0"/>
              <a:t>Set </a:t>
            </a:r>
            <a:r>
              <a:rPr lang="de-AT" dirty="0" err="1" smtClean="0"/>
              <a:t>server</a:t>
            </a:r>
            <a:r>
              <a:rPr lang="de-AT" dirty="0" smtClean="0"/>
              <a:t> </a:t>
            </a:r>
            <a:r>
              <a:rPr lang="de-AT" dirty="0" err="1" smtClean="0"/>
              <a:t>location</a:t>
            </a:r>
            <a:r>
              <a:rPr lang="de-AT" dirty="0" smtClean="0"/>
              <a:t> </a:t>
            </a:r>
            <a:r>
              <a:rPr lang="de-AT" dirty="0" err="1" smtClean="0"/>
              <a:t>for</a:t>
            </a:r>
            <a:r>
              <a:rPr lang="de-AT" dirty="0" smtClean="0"/>
              <a:t> </a:t>
            </a:r>
            <a:r>
              <a:rPr lang="de-AT" dirty="0" err="1" smtClean="0"/>
              <a:t>website</a:t>
            </a:r>
            <a:r>
              <a:rPr lang="de-AT" dirty="0" smtClean="0"/>
              <a:t> </a:t>
            </a:r>
            <a:r>
              <a:rPr lang="de-AT" dirty="0" err="1" smtClean="0"/>
              <a:t>storage</a:t>
            </a:r>
            <a:endParaRPr lang="de-AT" dirty="0"/>
          </a:p>
        </p:txBody>
      </p:sp>
      <p:pic>
        <p:nvPicPr>
          <p:cNvPr id="4" name="Grafik 3"/>
          <p:cNvPicPr>
            <a:picLocks noChangeAspect="1"/>
          </p:cNvPicPr>
          <p:nvPr/>
        </p:nvPicPr>
        <p:blipFill>
          <a:blip r:embed="rId2"/>
          <a:stretch>
            <a:fillRect/>
          </a:stretch>
        </p:blipFill>
        <p:spPr>
          <a:xfrm>
            <a:off x="199511" y="2812039"/>
            <a:ext cx="5805873" cy="3894976"/>
          </a:xfrm>
          <a:prstGeom prst="rect">
            <a:avLst/>
          </a:prstGeom>
        </p:spPr>
      </p:pic>
    </p:spTree>
    <p:extLst>
      <p:ext uri="{BB962C8B-B14F-4D97-AF65-F5344CB8AC3E}">
        <p14:creationId xmlns:p14="http://schemas.microsoft.com/office/powerpoint/2010/main" val="22866272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Use</a:t>
            </a:r>
            <a:r>
              <a:rPr lang="de-AT" dirty="0" smtClean="0"/>
              <a:t> </a:t>
            </a:r>
            <a:r>
              <a:rPr lang="de-AT" dirty="0" err="1" smtClean="0"/>
              <a:t>NuGet</a:t>
            </a:r>
            <a:r>
              <a:rPr lang="de-AT" dirty="0" smtClean="0"/>
              <a:t> </a:t>
            </a:r>
            <a:r>
              <a:rPr lang="de-AT" dirty="0" err="1" smtClean="0"/>
              <a:t>to</a:t>
            </a:r>
            <a:r>
              <a:rPr lang="de-AT" dirty="0" smtClean="0"/>
              <a:t> </a:t>
            </a:r>
            <a:r>
              <a:rPr lang="de-AT" dirty="0" err="1" smtClean="0"/>
              <a:t>install</a:t>
            </a:r>
            <a:r>
              <a:rPr lang="de-AT" dirty="0" smtClean="0"/>
              <a:t> Bootstrap</a:t>
            </a:r>
            <a:endParaRPr lang="de-AT" dirty="0"/>
          </a:p>
        </p:txBody>
      </p:sp>
      <p:sp>
        <p:nvSpPr>
          <p:cNvPr id="3" name="Inhaltsplatzhalter 2"/>
          <p:cNvSpPr>
            <a:spLocks noGrp="1"/>
          </p:cNvSpPr>
          <p:nvPr>
            <p:ph sz="quarter" idx="10"/>
          </p:nvPr>
        </p:nvSpPr>
        <p:spPr>
          <a:xfrm>
            <a:off x="269239" y="1663938"/>
            <a:ext cx="10757098" cy="1267848"/>
          </a:xfrm>
        </p:spPr>
        <p:txBody>
          <a:bodyPr/>
          <a:lstStyle/>
          <a:p>
            <a:r>
              <a:rPr lang="de-AT" dirty="0" err="1" smtClean="0"/>
              <a:t>NuGet</a:t>
            </a:r>
            <a:r>
              <a:rPr lang="de-AT" dirty="0" smtClean="0"/>
              <a:t> </a:t>
            </a:r>
            <a:r>
              <a:rPr lang="de-AT" dirty="0" err="1" smtClean="0"/>
              <a:t>package</a:t>
            </a:r>
            <a:r>
              <a:rPr lang="de-AT" dirty="0" smtClean="0"/>
              <a:t> </a:t>
            </a:r>
            <a:r>
              <a:rPr lang="de-AT" dirty="0" err="1" smtClean="0"/>
              <a:t>manager</a:t>
            </a:r>
            <a:r>
              <a:rPr lang="de-AT" dirty="0" smtClean="0"/>
              <a:t> </a:t>
            </a:r>
            <a:r>
              <a:rPr lang="de-AT" dirty="0" err="1" smtClean="0"/>
              <a:t>for</a:t>
            </a:r>
            <a:r>
              <a:rPr lang="de-AT" dirty="0" smtClean="0"/>
              <a:t> .NET</a:t>
            </a:r>
          </a:p>
          <a:p>
            <a:pPr lvl="1"/>
            <a:r>
              <a:rPr lang="de-AT" dirty="0" err="1" smtClean="0"/>
              <a:t>Install</a:t>
            </a:r>
            <a:r>
              <a:rPr lang="de-AT" dirty="0" smtClean="0"/>
              <a:t> Bootstrap</a:t>
            </a:r>
          </a:p>
          <a:p>
            <a:pPr lvl="2"/>
            <a:r>
              <a:rPr lang="de-AT" dirty="0" smtClean="0"/>
              <a:t>Check </a:t>
            </a:r>
            <a:r>
              <a:rPr lang="de-AT" dirty="0" err="1" smtClean="0"/>
              <a:t>for</a:t>
            </a:r>
            <a:r>
              <a:rPr lang="de-AT" dirty="0"/>
              <a:t> </a:t>
            </a:r>
            <a:r>
              <a:rPr lang="de-AT" dirty="0" err="1" smtClean="0"/>
              <a:t>latest</a:t>
            </a:r>
            <a:r>
              <a:rPr lang="de-AT" dirty="0" smtClean="0"/>
              <a:t> </a:t>
            </a:r>
            <a:r>
              <a:rPr lang="de-AT" dirty="0" err="1" smtClean="0"/>
              <a:t>version</a:t>
            </a:r>
            <a:endParaRPr lang="de-AT" dirty="0"/>
          </a:p>
        </p:txBody>
      </p:sp>
      <p:pic>
        <p:nvPicPr>
          <p:cNvPr id="4" name="Grafik 3"/>
          <p:cNvPicPr>
            <a:picLocks noChangeAspect="1"/>
          </p:cNvPicPr>
          <p:nvPr/>
        </p:nvPicPr>
        <p:blipFill>
          <a:blip r:embed="rId2"/>
          <a:stretch>
            <a:fillRect/>
          </a:stretch>
        </p:blipFill>
        <p:spPr>
          <a:xfrm>
            <a:off x="268928" y="3296466"/>
            <a:ext cx="6228688" cy="1485641"/>
          </a:xfrm>
          <a:prstGeom prst="rect">
            <a:avLst/>
          </a:prstGeom>
        </p:spPr>
      </p:pic>
      <p:pic>
        <p:nvPicPr>
          <p:cNvPr id="5" name="Grafik 4"/>
          <p:cNvPicPr>
            <a:picLocks noChangeAspect="1"/>
          </p:cNvPicPr>
          <p:nvPr/>
        </p:nvPicPr>
        <p:blipFill>
          <a:blip r:embed="rId3"/>
          <a:stretch>
            <a:fillRect/>
          </a:stretch>
        </p:blipFill>
        <p:spPr>
          <a:xfrm>
            <a:off x="6803117" y="2201649"/>
            <a:ext cx="5119645" cy="3675276"/>
          </a:xfrm>
          <a:prstGeom prst="rect">
            <a:avLst/>
          </a:prstGeom>
        </p:spPr>
      </p:pic>
    </p:spTree>
    <p:extLst>
      <p:ext uri="{BB962C8B-B14F-4D97-AF65-F5344CB8AC3E}">
        <p14:creationId xmlns:p14="http://schemas.microsoft.com/office/powerpoint/2010/main" val="28808964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Success</a:t>
            </a:r>
            <a:endParaRPr lang="de-AT" dirty="0"/>
          </a:p>
        </p:txBody>
      </p:sp>
      <p:sp>
        <p:nvSpPr>
          <p:cNvPr id="3" name="Inhaltsplatzhalter 2"/>
          <p:cNvSpPr>
            <a:spLocks noGrp="1"/>
          </p:cNvSpPr>
          <p:nvPr>
            <p:ph sz="quarter" idx="10"/>
          </p:nvPr>
        </p:nvSpPr>
        <p:spPr>
          <a:xfrm>
            <a:off x="269239" y="1663938"/>
            <a:ext cx="10757098" cy="537711"/>
          </a:xfrm>
        </p:spPr>
        <p:txBody>
          <a:bodyPr/>
          <a:lstStyle/>
          <a:p>
            <a:r>
              <a:rPr lang="de-AT" dirty="0" err="1" smtClean="0"/>
              <a:t>NuGet</a:t>
            </a:r>
            <a:r>
              <a:rPr lang="de-AT" dirty="0" smtClean="0"/>
              <a:t> </a:t>
            </a:r>
            <a:r>
              <a:rPr lang="de-AT" dirty="0" err="1" smtClean="0"/>
              <a:t>adds</a:t>
            </a:r>
            <a:r>
              <a:rPr lang="de-AT" dirty="0" smtClean="0"/>
              <a:t> Bootstrap </a:t>
            </a:r>
            <a:r>
              <a:rPr lang="de-AT" dirty="0" err="1" smtClean="0"/>
              <a:t>to</a:t>
            </a:r>
            <a:r>
              <a:rPr lang="de-AT" dirty="0" smtClean="0"/>
              <a:t> </a:t>
            </a:r>
            <a:r>
              <a:rPr lang="de-AT" dirty="0" err="1" smtClean="0"/>
              <a:t>project</a:t>
            </a:r>
            <a:endParaRPr lang="de-AT" dirty="0"/>
          </a:p>
        </p:txBody>
      </p:sp>
      <p:pic>
        <p:nvPicPr>
          <p:cNvPr id="4" name="Grafik 3"/>
          <p:cNvPicPr>
            <a:picLocks noChangeAspect="1"/>
          </p:cNvPicPr>
          <p:nvPr/>
        </p:nvPicPr>
        <p:blipFill>
          <a:blip r:embed="rId2"/>
          <a:stretch>
            <a:fillRect/>
          </a:stretch>
        </p:blipFill>
        <p:spPr>
          <a:xfrm>
            <a:off x="680522" y="2193486"/>
            <a:ext cx="2790825" cy="4495800"/>
          </a:xfrm>
          <a:prstGeom prst="rect">
            <a:avLst/>
          </a:prstGeom>
        </p:spPr>
      </p:pic>
    </p:spTree>
    <p:extLst>
      <p:ext uri="{BB962C8B-B14F-4D97-AF65-F5344CB8AC3E}">
        <p14:creationId xmlns:p14="http://schemas.microsoft.com/office/powerpoint/2010/main" val="193094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Demo</a:t>
            </a:r>
            <a:endParaRPr lang="de-AT" dirty="0"/>
          </a:p>
        </p:txBody>
      </p:sp>
    </p:spTree>
    <p:extLst>
      <p:ext uri="{BB962C8B-B14F-4D97-AF65-F5344CB8AC3E}">
        <p14:creationId xmlns:p14="http://schemas.microsoft.com/office/powerpoint/2010/main" val="740009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Enable</a:t>
            </a:r>
            <a:r>
              <a:rPr lang="de-AT" dirty="0" smtClean="0"/>
              <a:t> </a:t>
            </a:r>
            <a:r>
              <a:rPr lang="de-AT" dirty="0" err="1" smtClean="0"/>
              <a:t>Git</a:t>
            </a:r>
            <a:r>
              <a:rPr lang="de-AT" dirty="0" smtClean="0"/>
              <a:t> Version Control</a:t>
            </a:r>
            <a:endParaRPr lang="de-AT" dirty="0"/>
          </a:p>
        </p:txBody>
      </p:sp>
      <p:sp>
        <p:nvSpPr>
          <p:cNvPr id="3" name="Inhaltsplatzhalter 2"/>
          <p:cNvSpPr>
            <a:spLocks noGrp="1"/>
          </p:cNvSpPr>
          <p:nvPr>
            <p:ph sz="quarter" idx="10"/>
          </p:nvPr>
        </p:nvSpPr>
        <p:spPr>
          <a:xfrm>
            <a:off x="269239" y="1663938"/>
            <a:ext cx="10757098" cy="969240"/>
          </a:xfrm>
        </p:spPr>
        <p:txBody>
          <a:bodyPr/>
          <a:lstStyle/>
          <a:p>
            <a:r>
              <a:rPr lang="de-AT" dirty="0" smtClean="0"/>
              <a:t>Add </a:t>
            </a:r>
            <a:r>
              <a:rPr lang="de-AT" dirty="0" err="1"/>
              <a:t>s</a:t>
            </a:r>
            <a:r>
              <a:rPr lang="de-AT" dirty="0" err="1" smtClean="0"/>
              <a:t>ource</a:t>
            </a:r>
            <a:r>
              <a:rPr lang="de-AT" dirty="0" smtClean="0"/>
              <a:t> </a:t>
            </a:r>
            <a:r>
              <a:rPr lang="de-AT" dirty="0" err="1" smtClean="0"/>
              <a:t>management</a:t>
            </a:r>
            <a:endParaRPr lang="de-AT" dirty="0" smtClean="0"/>
          </a:p>
          <a:p>
            <a:r>
              <a:rPr lang="de-AT" dirty="0" smtClean="0"/>
              <a:t>Select </a:t>
            </a:r>
            <a:r>
              <a:rPr lang="de-AT" dirty="0" err="1" smtClean="0"/>
              <a:t>local</a:t>
            </a:r>
            <a:r>
              <a:rPr lang="de-AT" dirty="0" smtClean="0"/>
              <a:t> </a:t>
            </a:r>
            <a:r>
              <a:rPr lang="de-AT" dirty="0" err="1" smtClean="0"/>
              <a:t>Git</a:t>
            </a:r>
            <a:r>
              <a:rPr lang="de-AT" dirty="0" smtClean="0"/>
              <a:t> </a:t>
            </a:r>
            <a:r>
              <a:rPr lang="de-AT" dirty="0" err="1" smtClean="0"/>
              <a:t>repository</a:t>
            </a:r>
            <a:endParaRPr lang="de-AT" dirty="0"/>
          </a:p>
        </p:txBody>
      </p:sp>
      <p:pic>
        <p:nvPicPr>
          <p:cNvPr id="5" name="Grafik 4"/>
          <p:cNvPicPr>
            <a:picLocks noChangeAspect="1"/>
          </p:cNvPicPr>
          <p:nvPr/>
        </p:nvPicPr>
        <p:blipFill>
          <a:blip r:embed="rId2"/>
          <a:stretch>
            <a:fillRect/>
          </a:stretch>
        </p:blipFill>
        <p:spPr>
          <a:xfrm>
            <a:off x="376020" y="2633178"/>
            <a:ext cx="5191855" cy="3925330"/>
          </a:xfrm>
          <a:prstGeom prst="rect">
            <a:avLst/>
          </a:prstGeom>
        </p:spPr>
      </p:pic>
      <p:pic>
        <p:nvPicPr>
          <p:cNvPr id="6" name="Grafik 5"/>
          <p:cNvPicPr>
            <a:picLocks noChangeAspect="1"/>
          </p:cNvPicPr>
          <p:nvPr/>
        </p:nvPicPr>
        <p:blipFill>
          <a:blip r:embed="rId3"/>
          <a:stretch>
            <a:fillRect/>
          </a:stretch>
        </p:blipFill>
        <p:spPr>
          <a:xfrm>
            <a:off x="6848662" y="2759676"/>
            <a:ext cx="4250280" cy="2936917"/>
          </a:xfrm>
          <a:prstGeom prst="rect">
            <a:avLst/>
          </a:prstGeom>
        </p:spPr>
      </p:pic>
    </p:spTree>
    <p:extLst>
      <p:ext uri="{BB962C8B-B14F-4D97-AF65-F5344CB8AC3E}">
        <p14:creationId xmlns:p14="http://schemas.microsoft.com/office/powerpoint/2010/main" val="1993199837"/>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10.xml><?xml version="1.0" encoding="utf-8"?>
<a:theme xmlns:a="http://schemas.openxmlformats.org/drawingml/2006/main" name="Windows Intune">
  <a:themeElements>
    <a:clrScheme name="Windows Intun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7EB87D1B-C947-45A2-98AE-C4283D3B7F61}"/>
    </a:ext>
  </a:extLst>
</a:theme>
</file>

<file path=ppt/theme/theme11.xml><?xml version="1.0" encoding="utf-8"?>
<a:theme xmlns:a="http://schemas.openxmlformats.org/drawingml/2006/main" name="System Center">
  <a:themeElements>
    <a:clrScheme name="System Center">
      <a:dk1>
        <a:srgbClr val="505050"/>
      </a:dk1>
      <a:lt1>
        <a:srgbClr val="FFFFFF"/>
      </a:lt1>
      <a:dk2>
        <a:srgbClr val="002050"/>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C3B11EF6-C027-4BA7-B6A2-190EEB857CD9}"/>
    </a:ext>
  </a:extLst>
</a:theme>
</file>

<file path=ppt/theme/theme12.xml><?xml version="1.0" encoding="utf-8"?>
<a:theme xmlns:a="http://schemas.openxmlformats.org/drawingml/2006/main" name="BizTalk Server">
  <a:themeElements>
    <a:clrScheme name="BizTalk Server">
      <a:dk1>
        <a:srgbClr val="505050"/>
      </a:dk1>
      <a:lt1>
        <a:srgbClr val="FFFFFF"/>
      </a:lt1>
      <a:dk2>
        <a:srgbClr val="4668C5"/>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01A7AE01-E756-4437-94F0-606DE6D7553A}"/>
    </a:ext>
  </a:extLst>
</a:theme>
</file>

<file path=ppt/theme/theme2.xml><?xml version="1.0" encoding="utf-8"?>
<a:theme xmlns:a="http://schemas.openxmlformats.org/drawingml/2006/main" name="Transform the Datacenter">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469EE65-A5BE-40EC-8EF5-1BBAFC029094}"/>
    </a:ext>
  </a:extLst>
</a:theme>
</file>

<file path=ppt/theme/theme3.xml><?xml version="1.0" encoding="utf-8"?>
<a:theme xmlns:a="http://schemas.openxmlformats.org/drawingml/2006/main" name="CloudOS">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81192D97-C069-469D-919F-BDBFA53A12D0}"/>
    </a:ext>
  </a:extLst>
</a:theme>
</file>

<file path=ppt/theme/theme4.xml><?xml version="1.0" encoding="utf-8"?>
<a:theme xmlns:a="http://schemas.openxmlformats.org/drawingml/2006/main" name="Data Insights">
  <a:themeElements>
    <a:clrScheme name="STB Template Orange">
      <a:dk1>
        <a:srgbClr val="505050"/>
      </a:dk1>
      <a:lt1>
        <a:srgbClr val="FFFFFF"/>
      </a:lt1>
      <a:dk2>
        <a:srgbClr val="DC3C00"/>
      </a:dk2>
      <a:lt2>
        <a:srgbClr val="D2D2D2"/>
      </a:lt2>
      <a:accent1>
        <a:srgbClr val="0072C6"/>
      </a:accent1>
      <a:accent2>
        <a:srgbClr val="DC3C00"/>
      </a:accent2>
      <a:accent3>
        <a:srgbClr val="008272"/>
      </a:accent3>
      <a:accent4>
        <a:srgbClr val="68217A"/>
      </a:accent4>
      <a:accent5>
        <a:srgbClr val="002050"/>
      </a:accent5>
      <a:accent6>
        <a:srgbClr val="442359"/>
      </a:accent6>
      <a:hlink>
        <a:srgbClr val="6E1D0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A37DF81B-A8DE-4273-9585-060E06BBA8DD}"/>
    </a:ext>
  </a:extLst>
</a:theme>
</file>

<file path=ppt/theme/theme5.xml><?xml version="1.0" encoding="utf-8"?>
<a:theme xmlns:a="http://schemas.openxmlformats.org/drawingml/2006/main" name="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6.xml><?xml version="1.0" encoding="utf-8"?>
<a:theme xmlns:a="http://schemas.openxmlformats.org/drawingml/2006/main" name="Modern Apps">
  <a:themeElements>
    <a:clrScheme name="STB Template Purple">
      <a:dk1>
        <a:srgbClr val="505050"/>
      </a:dk1>
      <a:lt1>
        <a:srgbClr val="FFFFFF"/>
      </a:lt1>
      <a:dk2>
        <a:srgbClr val="68217A"/>
      </a:dk2>
      <a:lt2>
        <a:srgbClr val="D2D2D2"/>
      </a:lt2>
      <a:accent1>
        <a:srgbClr val="0072C6"/>
      </a:accent1>
      <a:accent2>
        <a:srgbClr val="DC3C00"/>
      </a:accent2>
      <a:accent3>
        <a:srgbClr val="008272"/>
      </a:accent3>
      <a:accent4>
        <a:srgbClr val="68217A"/>
      </a:accent4>
      <a:accent5>
        <a:srgbClr val="002050"/>
      </a:accent5>
      <a:accent6>
        <a:srgbClr val="442359"/>
      </a:accent6>
      <a:hlink>
        <a:srgbClr val="22112C"/>
      </a:hlink>
      <a:folHlink>
        <a:srgbClr val="34103D"/>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1B7DDCC-E639-4039-8EB9-CF4020A25295}"/>
    </a:ext>
  </a:extLst>
</a:theme>
</file>

<file path=ppt/theme/theme7.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8.xml><?xml version="1.0" encoding="utf-8"?>
<a:theme xmlns:a="http://schemas.openxmlformats.org/drawingml/2006/main" name="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8DA195EE-1D94-42C0-BFF1-0DE4AAF76066}"/>
    </a:ext>
  </a:extLst>
</a:theme>
</file>

<file path=ppt/theme/theme9.xml><?xml version="1.0" encoding="utf-8"?>
<a:theme xmlns:a="http://schemas.openxmlformats.org/drawingml/2006/main" name="1_Windows Server">
  <a:themeElements>
    <a:clrScheme name="SQL Server">
      <a:dk1>
        <a:srgbClr val="505050"/>
      </a:dk1>
      <a:lt1>
        <a:srgbClr val="FFFFFF"/>
      </a:lt1>
      <a:dk2>
        <a:srgbClr val="BA141A"/>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FC80AC6-014F-43DA-AA47-AE26B0C097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EFE7BA7A499B4B93E010BAC042FCCA" ma:contentTypeVersion="0" ma:contentTypeDescription="Create a new document." ma:contentTypeScope="" ma:versionID="4f03153078a1641d766cf8db65a4a71d">
  <xsd:schema xmlns:xsd="http://www.w3.org/2001/XMLSchema" xmlns:xs="http://www.w3.org/2001/XMLSchema" xmlns:p="http://schemas.microsoft.com/office/2006/metadata/properties" targetNamespace="http://schemas.microsoft.com/office/2006/metadata/properties" ma:root="true" ma:fieldsID="ff9a6113d2d23f21045631829389602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8A0155-F7DD-4618-BA39-FD87FD768494}">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A16C0B25-3172-40FF-B62A-29328134B4E6}">
  <ds:schemaRefs>
    <ds:schemaRef ds:uri="http://schemas.microsoft.com/sharepoint/v3/contenttype/forms"/>
  </ds:schemaRefs>
</ds:datastoreItem>
</file>

<file path=customXml/itemProps3.xml><?xml version="1.0" encoding="utf-8"?>
<ds:datastoreItem xmlns:ds="http://schemas.openxmlformats.org/officeDocument/2006/customXml" ds:itemID="{D1B6926B-685B-4EF8-BE67-ABBF8C1A86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Server_and_Cloud_Platform_template 10_30_13</Template>
  <TotalTime>0</TotalTime>
  <Words>253</Words>
  <Application>Microsoft Office PowerPoint</Application>
  <PresentationFormat>Breitbild</PresentationFormat>
  <Paragraphs>47</Paragraphs>
  <Slides>13</Slides>
  <Notes>0</Notes>
  <HiddenSlides>0</HiddenSlides>
  <MMClips>0</MMClips>
  <ScaleCrop>false</ScaleCrop>
  <HeadingPairs>
    <vt:vector size="6" baseType="variant">
      <vt:variant>
        <vt:lpstr>Verwendete Schriftarten</vt:lpstr>
      </vt:variant>
      <vt:variant>
        <vt:i4>6</vt:i4>
      </vt:variant>
      <vt:variant>
        <vt:lpstr>Design</vt:lpstr>
      </vt:variant>
      <vt:variant>
        <vt:i4>12</vt:i4>
      </vt:variant>
      <vt:variant>
        <vt:lpstr>Folientitel</vt:lpstr>
      </vt:variant>
      <vt:variant>
        <vt:i4>13</vt:i4>
      </vt:variant>
    </vt:vector>
  </HeadingPairs>
  <TitlesOfParts>
    <vt:vector size="31" baseType="lpstr">
      <vt:lpstr>Arial</vt:lpstr>
      <vt:lpstr>Courier New</vt:lpstr>
      <vt:lpstr>Segoe Pro</vt:lpstr>
      <vt:lpstr>Segoe Pro Light</vt:lpstr>
      <vt:lpstr>Segoe UI</vt:lpstr>
      <vt:lpstr>Segoe UI Light</vt:lpstr>
      <vt:lpstr>Server and Cloud 2013</vt:lpstr>
      <vt:lpstr>Transform the Datacenter</vt:lpstr>
      <vt:lpstr>CloudOS</vt:lpstr>
      <vt:lpstr>Data Insights</vt:lpstr>
      <vt:lpstr>People-Centric IT</vt:lpstr>
      <vt:lpstr>Modern Apps</vt:lpstr>
      <vt:lpstr>Windows Azure</vt:lpstr>
      <vt:lpstr>Windows Server</vt:lpstr>
      <vt:lpstr>1_Windows Server</vt:lpstr>
      <vt:lpstr>Windows Intune</vt:lpstr>
      <vt:lpstr>System Center</vt:lpstr>
      <vt:lpstr>BizTalk Server</vt:lpstr>
      <vt:lpstr>PowerPoint-Präsentation</vt:lpstr>
      <vt:lpstr>Goal</vt:lpstr>
      <vt:lpstr>Get WebMatrix</vt:lpstr>
      <vt:lpstr>Create new Website</vt:lpstr>
      <vt:lpstr>Connect with Windows Azure</vt:lpstr>
      <vt:lpstr>Use NuGet to install Bootstrap</vt:lpstr>
      <vt:lpstr>Success</vt:lpstr>
      <vt:lpstr>Demo</vt:lpstr>
      <vt:lpstr>Enable Git Version Control</vt:lpstr>
      <vt:lpstr>Clone Project</vt:lpstr>
      <vt:lpstr>Deploying with “git push“</vt:lpstr>
      <vt:lpstr>Demo</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Joachim Leonfellner</dc:creator>
  <cp:lastModifiedBy>Joachim Leonfellner</cp:lastModifiedBy>
  <cp:revision>16</cp:revision>
  <dcterms:created xsi:type="dcterms:W3CDTF">2014-02-24T09:23:17Z</dcterms:created>
  <dcterms:modified xsi:type="dcterms:W3CDTF">2014-02-27T11:59:50Z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0x010100FDEFE7BA7A499B4B93E010BAC042FCCA</vt:lpwstr>
  </property>
</Properties>
</file>