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4.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5.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6.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7.xml" ContentType="application/vnd.openxmlformats-officedocument.theme+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theme/theme8.xml" ContentType="application/vnd.openxmlformats-officedocument.theme+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theme/theme9.xml" ContentType="application/vnd.openxmlformats-officedocument.theme+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theme/theme10.xml" ContentType="application/vnd.openxmlformats-officedocument.theme+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theme/theme11.xml" ContentType="application/vnd.openxmlformats-officedocument.theme+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theme/theme12.xml" ContentType="application/vnd.openxmlformats-officedocument.theme+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72" r:id="rId5"/>
    <p:sldMasterId id="2147483701" r:id="rId6"/>
    <p:sldMasterId id="2147483720" r:id="rId7"/>
    <p:sldMasterId id="2147483739" r:id="rId8"/>
    <p:sldMasterId id="2147483760" r:id="rId9"/>
    <p:sldMasterId id="2147483781" r:id="rId10"/>
    <p:sldMasterId id="2147483803" r:id="rId11"/>
    <p:sldMasterId id="2147483824" r:id="rId12"/>
    <p:sldMasterId id="2147483844" r:id="rId13"/>
    <p:sldMasterId id="2147483864" r:id="rId14"/>
    <p:sldMasterId id="2147483884" r:id="rId15"/>
    <p:sldMasterId id="2147483904" r:id="rId16"/>
  </p:sldMasterIdLst>
  <p:notesMasterIdLst>
    <p:notesMasterId r:id="rId32"/>
  </p:notesMasterIdLst>
  <p:sldIdLst>
    <p:sldId id="274" r:id="rId17"/>
    <p:sldId id="275" r:id="rId18"/>
    <p:sldId id="276" r:id="rId19"/>
    <p:sldId id="277" r:id="rId20"/>
    <p:sldId id="261" r:id="rId21"/>
    <p:sldId id="278" r:id="rId22"/>
    <p:sldId id="263" r:id="rId23"/>
    <p:sldId id="264" r:id="rId24"/>
    <p:sldId id="268" r:id="rId25"/>
    <p:sldId id="269" r:id="rId26"/>
    <p:sldId id="270" r:id="rId27"/>
    <p:sldId id="271" r:id="rId28"/>
    <p:sldId id="272" r:id="rId29"/>
    <p:sldId id="273" r:id="rId30"/>
    <p:sldId id="27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94737" autoAdjust="0"/>
  </p:normalViewPr>
  <p:slideViewPr>
    <p:cSldViewPr snapToGrid="0">
      <p:cViewPr varScale="1">
        <p:scale>
          <a:sx n="110" d="100"/>
          <a:sy n="110" d="100"/>
        </p:scale>
        <p:origin x="576" y="78"/>
      </p:cViewPr>
      <p:guideLst/>
    </p:cSldViewPr>
  </p:slideViewPr>
  <p:notesTextViewPr>
    <p:cViewPr>
      <p:scale>
        <a:sx n="1" d="1"/>
        <a:sy n="1" d="1"/>
      </p:scale>
      <p:origin x="0" y="0"/>
    </p:cViewPr>
  </p:notesTextViewPr>
  <p:notesViewPr>
    <p:cSldViewPr snapToGrid="0">
      <p:cViewPr varScale="1">
        <p:scale>
          <a:sx n="82" d="100"/>
          <a:sy n="82" d="100"/>
        </p:scale>
        <p:origin x="395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2.xml"/><Relationship Id="rId26" Type="http://schemas.openxmlformats.org/officeDocument/2006/relationships/slide" Target="slides/slide10.xml"/><Relationship Id="rId3" Type="http://schemas.openxmlformats.org/officeDocument/2006/relationships/customXml" Target="../customXml/item3.xml"/><Relationship Id="rId21" Type="http://schemas.openxmlformats.org/officeDocument/2006/relationships/slide" Target="slides/slide5.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4.xml"/><Relationship Id="rId29"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8.xml"/><Relationship Id="rId32"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3.xml"/><Relationship Id="rId31"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01E444-197D-4785-9537-F2802B29A0D2}" type="datetimeFigureOut">
              <a:rPr lang="de-AT" smtClean="0"/>
              <a:t>27.02.2014</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4F4CAA-9157-49E8-A490-5B2BE178C0B7}" type="slidenum">
              <a:rPr lang="de-AT" smtClean="0"/>
              <a:t>‹Nr.›</a:t>
            </a:fld>
            <a:endParaRPr lang="de-AT"/>
          </a:p>
        </p:txBody>
      </p:sp>
    </p:spTree>
    <p:extLst>
      <p:ext uri="{BB962C8B-B14F-4D97-AF65-F5344CB8AC3E}">
        <p14:creationId xmlns:p14="http://schemas.microsoft.com/office/powerpoint/2010/main" val="216073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Color  2">
    <p:bg>
      <p:bgPr>
        <a:solidFill>
          <a:srgbClr val="5B9BD5"/>
        </a:solidFill>
        <a:effectLst/>
      </p:bgPr>
    </p:bg>
    <p:spTree>
      <p:nvGrpSpPr>
        <p:cNvPr id="1" name=""/>
        <p:cNvGrpSpPr/>
        <p:nvPr/>
      </p:nvGrpSpPr>
      <p:grpSpPr>
        <a:xfrm>
          <a:off x="0" y="0"/>
          <a:ext cx="0" cy="0"/>
          <a:chOff x="0" y="0"/>
          <a:chExt cx="0" cy="0"/>
        </a:xfrm>
      </p:grpSpPr>
      <p:sp>
        <p:nvSpPr>
          <p:cNvPr id="6" name="Content Placeholder 5"/>
          <p:cNvSpPr>
            <a:spLocks noGrp="1"/>
          </p:cNvSpPr>
          <p:nvPr>
            <p:ph sz="quarter" idx="11"/>
          </p:nvPr>
        </p:nvSpPr>
        <p:spPr>
          <a:xfrm>
            <a:off x="484719" y="5907311"/>
            <a:ext cx="6700653" cy="453276"/>
          </a:xfrm>
        </p:spPr>
        <p:txBody>
          <a:bodyPr anchor="b" anchorCtr="0">
            <a:normAutofit/>
          </a:bodyPr>
          <a:lstStyle>
            <a:lvl1pPr>
              <a:defRPr sz="1867">
                <a:solidFill>
                  <a:schemeClr val="bg1"/>
                </a:solidFill>
                <a:latin typeface="+mn-lt"/>
              </a:defRPr>
            </a:lvl1pPr>
          </a:lstStyle>
          <a:p>
            <a:pPr lvl="0"/>
            <a:r>
              <a:rPr lang="en-US" dirty="0" smtClean="0"/>
              <a:t>Click to edit Master text styles</a:t>
            </a:r>
          </a:p>
        </p:txBody>
      </p:sp>
      <p:sp>
        <p:nvSpPr>
          <p:cNvPr id="10" name="Title 9"/>
          <p:cNvSpPr>
            <a:spLocks noGrp="1"/>
          </p:cNvSpPr>
          <p:nvPr>
            <p:ph type="title"/>
          </p:nvPr>
        </p:nvSpPr>
        <p:spPr>
          <a:xfrm>
            <a:off x="484719" y="2786219"/>
            <a:ext cx="9019117" cy="786540"/>
          </a:xfrm>
        </p:spPr>
        <p:txBody>
          <a:bodyPr>
            <a:spAutoFit/>
          </a:bodyPr>
          <a:lstStyle>
            <a:lvl1pPr>
              <a:lnSpc>
                <a:spcPct val="95000"/>
              </a:lnSpc>
              <a:defRPr sz="5333">
                <a:solidFill>
                  <a:schemeClr val="bg1"/>
                </a:solidFill>
                <a:latin typeface="Segoe UI Light"/>
                <a:cs typeface="Segoe UI Light"/>
              </a:defRPr>
            </a:lvl1pPr>
          </a:lstStyle>
          <a:p>
            <a:r>
              <a:rPr lang="en-US" dirty="0" smtClean="0"/>
              <a:t>Click to edit Master title style</a:t>
            </a:r>
            <a:endParaRPr lang="en-US" dirty="0"/>
          </a:p>
        </p:txBody>
      </p:sp>
      <p:pic>
        <p:nvPicPr>
          <p:cNvPr id="12" name="Picture 11" descr="Win_Wht_S_rgb_Wht_S_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777889" y="2881964"/>
            <a:ext cx="2134223" cy="721909"/>
          </a:xfrm>
          <a:prstGeom prst="rect">
            <a:avLst/>
          </a:prstGeom>
        </p:spPr>
      </p:pic>
    </p:spTree>
    <p:extLst>
      <p:ext uri="{BB962C8B-B14F-4D97-AF65-F5344CB8AC3E}">
        <p14:creationId xmlns:p14="http://schemas.microsoft.com/office/powerpoint/2010/main" val="4224071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chemeClr val="tx1"/>
                    </a:gs>
                    <a:gs pos="53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8964186" cy="1792326"/>
          </a:xfrm>
          <a:noFill/>
        </p:spPr>
        <p:txBody>
          <a:bodyPr lIns="182880" tIns="146304" rIns="182880" bIns="146304">
            <a:noAutofit/>
          </a:bodyPr>
          <a:lstStyle>
            <a:lvl1pPr marL="0" indent="0">
              <a:spcBef>
                <a:spcPts val="0"/>
              </a:spcBef>
              <a:buNone/>
              <a:defRPr sz="3529" spc="0" baseline="0">
                <a:gradFill>
                  <a:gsLst>
                    <a:gs pos="5833">
                      <a:schemeClr val="tx1"/>
                    </a:gs>
                    <a:gs pos="53000">
                      <a:schemeClr val="tx1"/>
                    </a:gs>
                  </a:gsLst>
                  <a:lin ang="5400000" scaled="0"/>
                </a:gradFill>
                <a:latin typeface="+mj-lt"/>
              </a:defRPr>
            </a:lvl1pPr>
          </a:lstStyle>
          <a:p>
            <a:pPr lvl="0"/>
            <a:r>
              <a:rPr lang="en-US" dirty="0" smtClean="0"/>
              <a:t>Speaker Name</a:t>
            </a:r>
          </a:p>
        </p:txBody>
      </p:sp>
      <p:sp>
        <p:nvSpPr>
          <p:cNvPr id="2" name="Footer Placeholder 1"/>
          <p:cNvSpPr>
            <a:spLocks noGrp="1"/>
          </p:cNvSpPr>
          <p:nvPr>
            <p:ph type="ftr" sz="quarter" idx="13"/>
          </p:nvPr>
        </p:nvSpPr>
        <p:spPr/>
        <p:txBody>
          <a:bodyPr/>
          <a:lstStyle/>
          <a:p>
            <a:endParaRPr lang="en-US"/>
          </a:p>
        </p:txBody>
      </p:sp>
      <p:sp>
        <p:nvSpPr>
          <p:cNvPr id="3" name="Slide Number Placeholder 2"/>
          <p:cNvSpPr>
            <a:spLocks noGrp="1"/>
          </p:cNvSpPr>
          <p:nvPr>
            <p:ph type="sldNum" sz="quarter" idx="14"/>
          </p:nvPr>
        </p:nvSpPr>
        <p:spPr/>
        <p:txBody>
          <a:bodyPr/>
          <a:lstStyle/>
          <a:p>
            <a:fld id="{F37248AA-A8A4-4C02-90E6-C2B598243E01}" type="slidenum">
              <a:rPr lang="en-US" smtClean="0"/>
              <a:t>‹Nr.›</a:t>
            </a:fld>
            <a:endParaRPr lang="en-US"/>
          </a:p>
        </p:txBody>
      </p:sp>
      <p:pic>
        <p:nvPicPr>
          <p:cNvPr id="7" name="Picture 6"/>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3" cy="352152"/>
          </a:xfrm>
          <a:prstGeom prst="rect">
            <a:avLst/>
          </a:prstGeom>
        </p:spPr>
      </p:pic>
    </p:spTree>
    <p:extLst>
      <p:ext uri="{BB962C8B-B14F-4D97-AF65-F5344CB8AC3E}">
        <p14:creationId xmlns:p14="http://schemas.microsoft.com/office/powerpoint/2010/main" val="16207487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Teal">
    <p:bg bwMode="ltGray">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712996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Nur Titel">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276364256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Small 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Tree>
    <p:extLst>
      <p:ext uri="{BB962C8B-B14F-4D97-AF65-F5344CB8AC3E}">
        <p14:creationId xmlns:p14="http://schemas.microsoft.com/office/powerpoint/2010/main" val="3623338513"/>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Title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99403754"/>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mp; 8 Categories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3">
              <a:lumMod val="50000"/>
            </a:schemeClr>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3">
              <a:lumMod val="50000"/>
            </a:schemeClr>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3">
              <a:lumMod val="50000"/>
            </a:schemeClr>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3">
              <a:lumMod val="50000"/>
            </a:schemeClr>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270610577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305753662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4171900914"/>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1333781179"/>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1950229712"/>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38930107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0"/>
            <a:ext cx="12192000" cy="727700"/>
          </a:xfrm>
        </p:spPr>
        <p:txBody>
          <a:bodyPr/>
          <a:lstStyle>
            <a:lvl1pPr marL="0" indent="0">
              <a:buNone/>
              <a:defRPr/>
            </a:lvl1pPr>
          </a:lstStyle>
          <a:p>
            <a:r>
              <a:rPr lang="de-DE" smtClean="0"/>
              <a:t>Bild durch Klicken auf Symbol hinzufügen</a:t>
            </a:r>
            <a:endParaRPr lang="en-US"/>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8530"/>
          <a:stretch/>
        </p:blipFill>
        <p:spPr>
          <a:xfrm>
            <a:off x="257768" y="816708"/>
            <a:ext cx="11676463" cy="5761918"/>
          </a:xfrm>
          <a:prstGeom prst="rect">
            <a:avLst/>
          </a:prstGeom>
          <a:noFill/>
          <a:ln>
            <a:noFill/>
          </a:ln>
        </p:spPr>
      </p:pic>
      <p:sp>
        <p:nvSpPr>
          <p:cNvPr id="5" name="Text Placeholder 4"/>
          <p:cNvSpPr>
            <a:spLocks noGrp="1"/>
          </p:cNvSpPr>
          <p:nvPr>
            <p:ph type="body" sz="quarter" idx="12" hasCustomPrompt="1"/>
          </p:nvPr>
        </p:nvSpPr>
        <p:spPr>
          <a:xfrm>
            <a:off x="271105" y="3877271"/>
            <a:ext cx="5095209" cy="999080"/>
          </a:xfrm>
          <a:noFill/>
        </p:spPr>
        <p:txBody>
          <a:bodyPr lIns="182880" tIns="146304" rIns="182880" bIns="146304">
            <a:noAutofit/>
          </a:bodyPr>
          <a:lstStyle>
            <a:lvl1pPr marL="0" indent="0">
              <a:spcBef>
                <a:spcPts val="0"/>
              </a:spcBef>
              <a:buNone/>
              <a:defRPr sz="3529"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84186"/>
            <a:ext cx="5085476" cy="1793104"/>
          </a:xfrm>
          <a:noFill/>
        </p:spPr>
        <p:txBody>
          <a:bodyPr lIns="146304" tIns="91440" rIns="146304" bIns="91440" anchor="t" anchorCtr="0"/>
          <a:lstStyle>
            <a:lvl1pPr>
              <a:defRPr sz="5882" spc="-98" baseline="0">
                <a:gradFill>
                  <a:gsLst>
                    <a:gs pos="7965">
                      <a:schemeClr val="tx1"/>
                    </a:gs>
                    <a:gs pos="8000">
                      <a:schemeClr val="tx1"/>
                    </a:gs>
                  </a:gsLst>
                  <a:lin ang="5400000" scaled="0"/>
                </a:gradFill>
              </a:defRPr>
            </a:lvl1pPr>
          </a:lstStyle>
          <a:p>
            <a:r>
              <a:rPr lang="en-US" dirty="0" smtClean="0"/>
              <a:t>Presentation title</a:t>
            </a:r>
            <a:endParaRPr lang="en-US" dirty="0"/>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6749" t="685"/>
          <a:stretch/>
        </p:blipFill>
        <p:spPr>
          <a:xfrm>
            <a:off x="2213414" y="322490"/>
            <a:ext cx="9720817" cy="6256136"/>
          </a:xfrm>
          <a:prstGeom prst="rect">
            <a:avLst/>
          </a:prstGeom>
          <a:noFill/>
          <a:ln>
            <a:noFill/>
          </a:ln>
        </p:spPr>
      </p:pic>
    </p:spTree>
    <p:extLst>
      <p:ext uri="{BB962C8B-B14F-4D97-AF65-F5344CB8AC3E}">
        <p14:creationId xmlns:p14="http://schemas.microsoft.com/office/powerpoint/2010/main" val="905193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Title &amp; Content Teal">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82871940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Teal">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3867522210"/>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305948990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34072932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40283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4285196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84651871"/>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119994134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Slide Purple">
    <p:bg bwMode="gray">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9" name="Title 1"/>
          <p:cNvSpPr>
            <a:spLocks noGrp="1"/>
          </p:cNvSpPr>
          <p:nvPr>
            <p:ph type="title" hasCustomPrompt="1"/>
          </p:nvPr>
        </p:nvSpPr>
        <p:spPr>
          <a:xfrm>
            <a:off x="269303" y="291069"/>
            <a:ext cx="5378485" cy="1793104"/>
          </a:xfrm>
          <a:noFill/>
        </p:spPr>
        <p:txBody>
          <a:bodyPr lIns="182880" tIns="146304" rIns="182880" bIns="146304" anchor="t" anchorCtr="0"/>
          <a:lstStyle>
            <a:lvl1pPr>
              <a:defRPr sz="4705" spc="-98" baseline="0">
                <a:gradFill>
                  <a:gsLst>
                    <a:gs pos="46903">
                      <a:srgbClr val="FFFFFF"/>
                    </a:gs>
                    <a:gs pos="83000">
                      <a:srgbClr val="FFFFFF"/>
                    </a:gs>
                  </a:gsLst>
                  <a:lin ang="5400000" scaled="1"/>
                </a:gradFill>
              </a:defRPr>
            </a:lvl1pPr>
          </a:lstStyle>
          <a:p>
            <a:r>
              <a:rPr lang="en-US" dirty="0" smtClean="0"/>
              <a:t>Presentation title</a:t>
            </a:r>
            <a:endParaRPr lang="en-US" dirty="0"/>
          </a:p>
        </p:txBody>
      </p:sp>
    </p:spTree>
    <p:extLst>
      <p:ext uri="{BB962C8B-B14F-4D97-AF65-F5344CB8AC3E}">
        <p14:creationId xmlns:p14="http://schemas.microsoft.com/office/powerpoint/2010/main" val="8639650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amp; Photo Purple">
    <p:bg bwMode="ltGray">
      <p:bgPr>
        <a:solidFill>
          <a:schemeClr val="accent4"/>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r>
              <a:rPr lang="de-DE" smtClean="0"/>
              <a:t>Bild durch Klicken auf Symbol hinzufügen</a:t>
            </a:r>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160448446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2" name="Footer Placeholder 1"/>
          <p:cNvSpPr>
            <a:spLocks noGrp="1"/>
          </p:cNvSpPr>
          <p:nvPr>
            <p:ph type="ftr" sz="quarter" idx="13"/>
          </p:nvPr>
        </p:nvSpPr>
        <p:spPr/>
        <p:txBody>
          <a:bodyPr/>
          <a:lstStyle/>
          <a:p>
            <a:endParaRPr lang="en-US"/>
          </a:p>
        </p:txBody>
      </p:sp>
      <p:sp>
        <p:nvSpPr>
          <p:cNvPr id="3" name="Slide Number Placeholder 2"/>
          <p:cNvSpPr>
            <a:spLocks noGrp="1"/>
          </p:cNvSpPr>
          <p:nvPr>
            <p:ph type="sldNum" sz="quarter" idx="14"/>
          </p:nvPr>
        </p:nvSpPr>
        <p:spPr/>
        <p:txBody>
          <a:bodyPr/>
          <a:lstStyle/>
          <a:p>
            <a:fld id="{F37248AA-A8A4-4C02-90E6-C2B598243E01}" type="slidenum">
              <a:rPr lang="en-US" smtClean="0"/>
              <a:t>‹Nr.›</a:t>
            </a:fld>
            <a:endParaRPr lang="en-US"/>
          </a:p>
        </p:txBody>
      </p:sp>
      <p:sp>
        <p:nvSpPr>
          <p:cNvPr id="7" name="Text Placeholder 4"/>
          <p:cNvSpPr>
            <a:spLocks noGrp="1"/>
          </p:cNvSpPr>
          <p:nvPr>
            <p:ph type="body" sz="quarter" idx="12" hasCustomPrompt="1"/>
          </p:nvPr>
        </p:nvSpPr>
        <p:spPr>
          <a:xfrm>
            <a:off x="271105" y="3877271"/>
            <a:ext cx="5095209" cy="999080"/>
          </a:xfrm>
          <a:noFill/>
        </p:spPr>
        <p:txBody>
          <a:bodyPr lIns="182880" tIns="146304" rIns="182880" bIns="146304">
            <a:noAutofit/>
          </a:bodyPr>
          <a:lstStyle>
            <a:lvl1pPr marL="0" indent="0">
              <a:spcBef>
                <a:spcPts val="0"/>
              </a:spcBef>
              <a:buNone/>
              <a:defRPr sz="3529" spc="0" baseline="0">
                <a:gradFill>
                  <a:gsLst>
                    <a:gs pos="7965">
                      <a:schemeClr val="tx1"/>
                    </a:gs>
                    <a:gs pos="8000">
                      <a:schemeClr val="tx1"/>
                    </a:gs>
                  </a:gsLst>
                  <a:lin ang="5400000" scaled="0"/>
                </a:gradFill>
                <a:latin typeface="+mj-lt"/>
              </a:defRPr>
            </a:lvl1pPr>
          </a:lstStyle>
          <a:p>
            <a:pPr lvl="0"/>
            <a:r>
              <a:rPr lang="en-US" dirty="0" smtClean="0"/>
              <a:t>Speaker Name</a:t>
            </a:r>
          </a:p>
        </p:txBody>
      </p:sp>
      <p:sp>
        <p:nvSpPr>
          <p:cNvPr id="8" name="Title 1"/>
          <p:cNvSpPr>
            <a:spLocks noGrp="1"/>
          </p:cNvSpPr>
          <p:nvPr>
            <p:ph type="title" hasCustomPrompt="1"/>
          </p:nvPr>
        </p:nvSpPr>
        <p:spPr>
          <a:xfrm>
            <a:off x="269303" y="2084186"/>
            <a:ext cx="5085476" cy="1793104"/>
          </a:xfrm>
          <a:noFill/>
        </p:spPr>
        <p:txBody>
          <a:bodyPr lIns="146304" tIns="91440" rIns="146304" bIns="91440" anchor="t" anchorCtr="0"/>
          <a:lstStyle>
            <a:lvl1pPr>
              <a:defRPr sz="5882" spc="-98" baseline="0">
                <a:gradFill>
                  <a:gsLst>
                    <a:gs pos="7965">
                      <a:schemeClr val="tx1"/>
                    </a:gs>
                    <a:gs pos="8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40733308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Purple">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6757101"/>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Nur Titel">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7954122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Small Title Only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Tree>
    <p:extLst>
      <p:ext uri="{BB962C8B-B14F-4D97-AF65-F5344CB8AC3E}">
        <p14:creationId xmlns:p14="http://schemas.microsoft.com/office/powerpoint/2010/main" val="567986734"/>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Section Title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26454554"/>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mp; 8 Categories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4">
              <a:lumMod val="50000"/>
            </a:schemeClr>
          </a:solidFill>
          <a:ln>
            <a:noFill/>
          </a:ln>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4">
              <a:lumMod val="50000"/>
            </a:schemeClr>
          </a:solidFill>
          <a:ln>
            <a:noFill/>
          </a:ln>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4">
              <a:lumMod val="50000"/>
            </a:schemeClr>
          </a:solidFill>
          <a:ln>
            <a:noFill/>
          </a:ln>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4">
              <a:lumMod val="50000"/>
            </a:schemeClr>
          </a:solidFill>
          <a:ln>
            <a:noFill/>
          </a:ln>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3022946058"/>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1464346866"/>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2696540953"/>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1955002805"/>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640328501"/>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mp;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208307509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5" name="Text Placeholder 4"/>
          <p:cNvSpPr>
            <a:spLocks noGrp="1"/>
          </p:cNvSpPr>
          <p:nvPr>
            <p:ph type="body" sz="quarter" idx="12" hasCustomPrompt="1"/>
          </p:nvPr>
        </p:nvSpPr>
        <p:spPr>
          <a:xfrm>
            <a:off x="271105" y="2084172"/>
            <a:ext cx="5376684" cy="1793110"/>
          </a:xfrm>
          <a:noFill/>
        </p:spPr>
        <p:txBody>
          <a:bodyPr lIns="182880" tIns="146304" rIns="182880" bIns="146304">
            <a:noAutofit/>
          </a:bodyPr>
          <a:lstStyle>
            <a:lvl1pPr marL="0" indent="0">
              <a:spcBef>
                <a:spcPts val="0"/>
              </a:spcBef>
              <a:buNone/>
              <a:defRPr sz="3529" spc="0" baseline="0">
                <a:gradFill>
                  <a:gsLst>
                    <a:gs pos="46903">
                      <a:srgbClr val="FFFFFF"/>
                    </a:gs>
                    <a:gs pos="83000">
                      <a:srgbClr val="FFFFFF"/>
                    </a:gs>
                  </a:gsLst>
                  <a:lin ang="5400000" scaled="1"/>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91069"/>
            <a:ext cx="5378485" cy="1793104"/>
          </a:xfrm>
          <a:noFill/>
        </p:spPr>
        <p:txBody>
          <a:bodyPr lIns="146304" tIns="91440" rIns="146304" bIns="91440" anchor="t" anchorCtr="0"/>
          <a:lstStyle>
            <a:lvl1pPr>
              <a:defRPr sz="5882" spc="-98" baseline="0">
                <a:gradFill>
                  <a:gsLst>
                    <a:gs pos="46903">
                      <a:srgbClr val="FFFFFF"/>
                    </a:gs>
                    <a:gs pos="83000">
                      <a:srgbClr val="FFFFFF"/>
                    </a:gs>
                  </a:gsLst>
                  <a:lin ang="5400000" scaled="1"/>
                </a:gradFill>
              </a:defRPr>
            </a:lvl1pPr>
          </a:lstStyle>
          <a:p>
            <a:r>
              <a:rPr lang="en-US" dirty="0" smtClean="0"/>
              <a:t>Presentation title</a:t>
            </a:r>
            <a:endParaRPr lang="en-US" dirty="0"/>
          </a:p>
        </p:txBody>
      </p:sp>
    </p:spTree>
    <p:extLst>
      <p:ext uri="{BB962C8B-B14F-4D97-AF65-F5344CB8AC3E}">
        <p14:creationId xmlns:p14="http://schemas.microsoft.com/office/powerpoint/2010/main" val="36627862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Title &amp; Content Purple">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81411681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Only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1093186239"/>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780721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262613138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3290323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405439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090107442"/>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34176082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223971951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49550924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9" name="Title 1"/>
          <p:cNvSpPr>
            <a:spLocks noGrp="1"/>
          </p:cNvSpPr>
          <p:nvPr>
            <p:ph type="title" hasCustomPrompt="1"/>
          </p:nvPr>
        </p:nvSpPr>
        <p:spPr>
          <a:xfrm>
            <a:off x="269303" y="2084172"/>
            <a:ext cx="5378485" cy="3586208"/>
          </a:xfrm>
          <a:noFill/>
        </p:spPr>
        <p:txBody>
          <a:bodyPr lIns="146304" tIns="91440" rIns="146304" bIns="91440" anchor="t" anchorCtr="0"/>
          <a:lstStyle>
            <a:lvl1pPr>
              <a:defRPr sz="5882" spc="-98" baseline="0">
                <a:gradFill>
                  <a:gsLst>
                    <a:gs pos="46903">
                      <a:schemeClr val="tx1"/>
                    </a:gs>
                    <a:gs pos="83000">
                      <a:schemeClr val="tx1"/>
                    </a:gs>
                  </a:gsLst>
                  <a:lin ang="5400000" scaled="1"/>
                </a:gradFill>
              </a:defRPr>
            </a:lvl1pPr>
          </a:lstStyle>
          <a:p>
            <a:r>
              <a:rPr lang="en-US" dirty="0" smtClean="0"/>
              <a:t>Pull quote</a:t>
            </a:r>
            <a:endParaRPr lang="en-US" dirty="0"/>
          </a:p>
        </p:txBody>
      </p:sp>
    </p:spTree>
    <p:extLst>
      <p:ext uri="{BB962C8B-B14F-4D97-AF65-F5344CB8AC3E}">
        <p14:creationId xmlns:p14="http://schemas.microsoft.com/office/powerpoint/2010/main" val="18788472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r>
              <a:rPr lang="de-DE" smtClean="0"/>
              <a:t>Bild durch Klicken auf Symbol hinzufügen</a:t>
            </a:r>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4072441726"/>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3245706"/>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13285214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Tree>
    <p:extLst>
      <p:ext uri="{BB962C8B-B14F-4D97-AF65-F5344CB8AC3E}">
        <p14:creationId xmlns:p14="http://schemas.microsoft.com/office/powerpoint/2010/main" val="1082192558"/>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68541711"/>
      </p:ext>
    </p:extLst>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de-DE" smtClean="0"/>
              <a:t>Titelmasterformat durch Klicken bearbeiten</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3338023155"/>
      </p:ext>
    </p:extLst>
  </p:cSld>
  <p:clrMapOvr>
    <a:masterClrMapping/>
  </p:clrMapOvr>
  <p:transition>
    <p:fade/>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713882201"/>
      </p:ext>
    </p:extLst>
  </p:cSld>
  <p:clrMapOvr>
    <a:masterClrMapping/>
  </p:clrMapOvr>
  <p:transition>
    <p:fade/>
  </p:transition>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3379519853"/>
      </p:ext>
    </p:extLst>
  </p:cSld>
  <p:clrMapOvr>
    <a:masterClrMapping/>
  </p:clrMapOvr>
  <p:transition>
    <p:fade/>
  </p:transition>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57903122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80791823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13" name="Text Placeholder 5"/>
          <p:cNvSpPr>
            <a:spLocks noGrp="1"/>
          </p:cNvSpPr>
          <p:nvPr>
            <p:ph type="body" sz="quarter" idx="15" hasCustomPrompt="1"/>
          </p:nvPr>
        </p:nvSpPr>
        <p:spPr>
          <a:xfrm>
            <a:off x="5914482" y="708900"/>
            <a:ext cx="627497" cy="627586"/>
          </a:xfrm>
          <a:solidFill>
            <a:srgbClr val="68217A"/>
          </a:solidFill>
        </p:spPr>
        <p:txBody>
          <a:bodyPr anchor="ctr">
            <a:noAutofit/>
          </a:bodyP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smtClean="0"/>
              <a:t> </a:t>
            </a:r>
            <a:endParaRPr lang="en-US"/>
          </a:p>
        </p:txBody>
      </p:sp>
      <p:sp>
        <p:nvSpPr>
          <p:cNvPr id="14" name="Text Placeholder 5"/>
          <p:cNvSpPr>
            <a:spLocks noGrp="1"/>
          </p:cNvSpPr>
          <p:nvPr>
            <p:ph type="body" sz="quarter" idx="16" hasCustomPrompt="1"/>
          </p:nvPr>
        </p:nvSpPr>
        <p:spPr>
          <a:xfrm>
            <a:off x="9233488" y="891888"/>
            <a:ext cx="627497" cy="261610"/>
          </a:xfrm>
          <a:solidFill>
            <a:srgbClr val="68217A"/>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smtClean="0"/>
              <a:t> </a:t>
            </a:r>
            <a:endParaRPr lang="en-US"/>
          </a:p>
        </p:txBody>
      </p:sp>
      <p:sp>
        <p:nvSpPr>
          <p:cNvPr id="15" name="Text Placeholder 5"/>
          <p:cNvSpPr>
            <a:spLocks noGrp="1"/>
          </p:cNvSpPr>
          <p:nvPr>
            <p:ph type="body" sz="quarter" idx="17" hasCustomPrompt="1"/>
          </p:nvPr>
        </p:nvSpPr>
        <p:spPr>
          <a:xfrm>
            <a:off x="9233488" y="3743932"/>
            <a:ext cx="627497" cy="261610"/>
          </a:xfrm>
          <a:solidFill>
            <a:srgbClr val="68217A"/>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smtClean="0"/>
              <a:t> </a:t>
            </a:r>
            <a:endParaRPr lang="en-US"/>
          </a:p>
        </p:txBody>
      </p:sp>
      <p:sp>
        <p:nvSpPr>
          <p:cNvPr id="17" name="Title 16"/>
          <p:cNvSpPr>
            <a:spLocks noGrp="1"/>
          </p:cNvSpPr>
          <p:nvPr>
            <p:ph type="title"/>
          </p:nvPr>
        </p:nvSpPr>
        <p:spPr>
          <a:xfrm>
            <a:off x="4307819" y="3557465"/>
            <a:ext cx="2234160" cy="2228097"/>
          </a:xfrm>
          <a:solidFill>
            <a:srgbClr val="68217A"/>
          </a:solidFill>
        </p:spPr>
        <p:txBody>
          <a:bodyPr lIns="182880" tIns="146304" rIns="182880" bIns="146304"/>
          <a:lstStyle>
            <a:lvl1pPr>
              <a:defRPr sz="3137">
                <a:gradFill>
                  <a:gsLst>
                    <a:gs pos="14159">
                      <a:schemeClr val="bg1"/>
                    </a:gs>
                    <a:gs pos="37000">
                      <a:schemeClr val="bg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8866774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1569166603"/>
      </p:ext>
    </p:extLst>
  </p:cSld>
  <p:clrMapOvr>
    <a:masterClrMapping/>
  </p:clrMapOvr>
  <p:transition>
    <p:fade/>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290862359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157188648"/>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Nur Titel">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2668200980"/>
      </p:ext>
    </p:extLst>
  </p:cSld>
  <p:clrMapOvr>
    <a:masterClrMapping/>
  </p:clrMapOvr>
  <p:transition>
    <p:fade/>
  </p:transition>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7573720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897579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078678198"/>
      </p:ext>
    </p:extLst>
  </p:cSld>
  <p:clrMapOvr>
    <a:masterClrMapping/>
  </p:clrMapOvr>
  <p:transition>
    <p:fade/>
  </p:transition>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37523172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de-DE" smtClean="0"/>
              <a:t>Textmasterformat bearbeiten</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20108494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29722446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653834" cy="3137898"/>
          </a:xfrm>
        </p:spPr>
        <p:txBody>
          <a:bodyPr/>
          <a:lstStyle>
            <a:lvl1pPr>
              <a:defRPr sz="5686">
                <a:gradFill>
                  <a:gsLst>
                    <a:gs pos="6195">
                      <a:schemeClr val="tx1"/>
                    </a:gs>
                    <a:gs pos="39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3877276"/>
            <a:ext cx="5378549" cy="401841"/>
          </a:xfrm>
        </p:spPr>
        <p:txBody>
          <a:bodyPr/>
          <a:lstStyle>
            <a:lvl1pPr marL="0" indent="0">
              <a:buNone/>
              <a:defRPr sz="1568">
                <a:gradFill>
                  <a:gsLst>
                    <a:gs pos="1250">
                      <a:schemeClr val="tx1"/>
                    </a:gs>
                    <a:gs pos="100000">
                      <a:schemeClr val="tx1"/>
                    </a:gs>
                  </a:gsLst>
                  <a:lin ang="5400000" scaled="0"/>
                </a:gradFill>
                <a:latin typeface="+mn-lt"/>
              </a:defRPr>
            </a:lvl1pPr>
            <a:lvl2pPr>
              <a:defRPr sz="1568"/>
            </a:lvl2pPr>
            <a:lvl3pPr>
              <a:defRPr sz="1568"/>
            </a:lvl3pPr>
            <a:lvl4pPr>
              <a:defRPr sz="1568"/>
            </a:lvl4pPr>
            <a:lvl5pPr marL="1008435" indent="0">
              <a:buNone/>
              <a:defRPr sz="1568"/>
            </a:lvl5pPr>
          </a:lstStyle>
          <a:p>
            <a:pPr lvl="0"/>
            <a:r>
              <a:rPr lang="de-DE" smtClean="0"/>
              <a:t>Textmasterformat bearbeiten</a:t>
            </a:r>
          </a:p>
        </p:txBody>
      </p:sp>
    </p:spTree>
    <p:extLst>
      <p:ext uri="{BB962C8B-B14F-4D97-AF65-F5344CB8AC3E}">
        <p14:creationId xmlns:p14="http://schemas.microsoft.com/office/powerpoint/2010/main" val="194034173"/>
      </p:ext>
    </p:extLst>
  </p:cSld>
  <p:clrMapOvr>
    <a:masterClrMapping/>
  </p:clrMapOvr>
  <p:transition>
    <p:fade/>
  </p:transition>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r>
              <a:rPr lang="de-DE" smtClean="0"/>
              <a:t>Bild durch Klicken auf Symbol hinzufügen</a:t>
            </a:r>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512079431"/>
      </p:ext>
    </p:extLst>
  </p:cSld>
  <p:clrMapOvr>
    <a:masterClrMapping/>
  </p:clrMapOvr>
  <p:transition>
    <p:fade/>
  </p:transition>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2517071"/>
      </p:ext>
    </p:extLst>
  </p:cSld>
  <p:clrMapOvr>
    <a:masterClrMapping/>
  </p:clrMapOvr>
  <p:transition>
    <p:fade/>
  </p:transition>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46983052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Tree>
    <p:extLst>
      <p:ext uri="{BB962C8B-B14F-4D97-AF65-F5344CB8AC3E}">
        <p14:creationId xmlns:p14="http://schemas.microsoft.com/office/powerpoint/2010/main" val="280637470"/>
      </p:ext>
    </p:extLst>
  </p:cSld>
  <p:clrMapOvr>
    <a:masterClrMapping/>
  </p:clrMapOvr>
  <p:transition>
    <p:fade/>
  </p:transition>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79353844"/>
      </p:ext>
    </p:extLst>
  </p:cSld>
  <p:clrMapOvr>
    <a:masterClrMapping/>
  </p:clrMapOvr>
  <p:transition>
    <p:fade/>
  </p:transition>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de-DE" smtClean="0"/>
              <a:t>Titelmasterformat durch Klicken bearbeiten</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4105459617"/>
      </p:ext>
    </p:extLst>
  </p:cSld>
  <p:clrMapOvr>
    <a:masterClrMapping/>
  </p:clrMapOvr>
  <p:transition>
    <p:fade/>
  </p:transition>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1211851580"/>
      </p:ext>
    </p:extLst>
  </p:cSld>
  <p:clrMapOvr>
    <a:masterClrMapping/>
  </p:clrMapOvr>
  <p:transition>
    <p:fade/>
  </p:transition>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675862549"/>
      </p:ext>
    </p:extLst>
  </p:cSld>
  <p:clrMapOvr>
    <a:masterClrMapping/>
  </p:clrMapOvr>
  <p:transition>
    <p:fade/>
  </p:transition>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64436248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25568741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653834" cy="313789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3877277"/>
            <a:ext cx="5378549" cy="398335"/>
          </a:xfrm>
        </p:spPr>
        <p:txBody>
          <a:bodyPr/>
          <a:lstStyle>
            <a:lvl1pPr marL="0" indent="0">
              <a:buNone/>
              <a:defRPr sz="1568">
                <a:gradFill>
                  <a:gsLst>
                    <a:gs pos="92035">
                      <a:schemeClr val="tx1"/>
                    </a:gs>
                    <a:gs pos="84000">
                      <a:schemeClr val="tx1"/>
                    </a:gs>
                  </a:gsLst>
                  <a:lin ang="5400000" scaled="0"/>
                </a:gradFill>
                <a:latin typeface="+mn-lt"/>
              </a:defRPr>
            </a:lvl1pPr>
            <a:lvl2pPr>
              <a:defRPr sz="1568">
                <a:gradFill>
                  <a:gsLst>
                    <a:gs pos="94030">
                      <a:srgbClr val="FFFFFF"/>
                    </a:gs>
                    <a:gs pos="68000">
                      <a:srgbClr val="FFFFFF"/>
                    </a:gs>
                  </a:gsLst>
                  <a:lin ang="5400000" scaled="0"/>
                </a:gradFill>
              </a:defRPr>
            </a:lvl2pPr>
            <a:lvl3pPr>
              <a:defRPr sz="1568">
                <a:gradFill>
                  <a:gsLst>
                    <a:gs pos="94030">
                      <a:srgbClr val="FFFFFF"/>
                    </a:gs>
                    <a:gs pos="68000">
                      <a:srgbClr val="FFFFFF"/>
                    </a:gs>
                  </a:gsLst>
                  <a:lin ang="5400000" scaled="0"/>
                </a:gradFill>
              </a:defRPr>
            </a:lvl3pPr>
            <a:lvl4pPr>
              <a:defRPr sz="1568">
                <a:gradFill>
                  <a:gsLst>
                    <a:gs pos="94030">
                      <a:srgbClr val="FFFFFF"/>
                    </a:gs>
                    <a:gs pos="68000">
                      <a:srgbClr val="FFFFFF"/>
                    </a:gs>
                  </a:gsLst>
                  <a:lin ang="5400000" scaled="0"/>
                </a:gradFill>
              </a:defRPr>
            </a:lvl4pPr>
            <a:lvl5pPr>
              <a:defRPr sz="1568">
                <a:gradFill>
                  <a:gsLst>
                    <a:gs pos="94030">
                      <a:srgbClr val="FFFFFF"/>
                    </a:gs>
                    <a:gs pos="68000">
                      <a:srgbClr val="FFFFFF"/>
                    </a:gs>
                  </a:gsLst>
                  <a:lin ang="5400000" scaled="0"/>
                </a:gradFill>
              </a:defRPr>
            </a:lvl5pPr>
          </a:lstStyle>
          <a:p>
            <a:pPr lvl="0"/>
            <a:r>
              <a:rPr lang="de-DE" smtClean="0"/>
              <a:t>Textmasterformat bearbeiten</a:t>
            </a:r>
          </a:p>
        </p:txBody>
      </p:sp>
    </p:spTree>
    <p:extLst>
      <p:ext uri="{BB962C8B-B14F-4D97-AF65-F5344CB8AC3E}">
        <p14:creationId xmlns:p14="http://schemas.microsoft.com/office/powerpoint/2010/main" val="161403686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721218842"/>
      </p:ext>
    </p:extLst>
  </p:cSld>
  <p:clrMapOvr>
    <a:masterClrMapping/>
  </p:clrMapOvr>
  <p:transition>
    <p:fade/>
  </p:transition>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155800948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2327750759"/>
      </p:ext>
    </p:extLst>
  </p:cSld>
  <p:clrMapOvr>
    <a:masterClrMapping/>
  </p:clrMapOvr>
  <p:transition>
    <p:fade/>
  </p:transition>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770889901"/>
      </p:ext>
    </p:extLst>
  </p:cSld>
  <p:clrMapOvr>
    <a:masterClrMapping/>
  </p:clrMapOvr>
  <p:transition>
    <p:fade/>
  </p:transition>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1928000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855138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29006517"/>
      </p:ext>
    </p:extLst>
  </p:cSld>
  <p:clrMapOvr>
    <a:masterClrMapping/>
  </p:clrMapOvr>
  <p:transition>
    <p:fade/>
  </p:transition>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4531498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58732450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r>
              <a:rPr lang="de-DE" smtClean="0"/>
              <a:t>Bild durch Klicken auf Symbol hinzufügen</a:t>
            </a:r>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8127319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653834" cy="313789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3877276"/>
            <a:ext cx="5378549" cy="401841"/>
          </a:xfrm>
        </p:spPr>
        <p:txBody>
          <a:bodyPr/>
          <a:lstStyle>
            <a:lvl1pPr marL="0" indent="0">
              <a:buNone/>
              <a:defRPr sz="1568">
                <a:gradFill>
                  <a:gsLst>
                    <a:gs pos="94690">
                      <a:schemeClr val="tx1"/>
                    </a:gs>
                    <a:gs pos="86000">
                      <a:schemeClr val="tx1"/>
                    </a:gs>
                  </a:gsLst>
                  <a:lin ang="5400000" scaled="0"/>
                </a:gradFill>
                <a:latin typeface="+mn-lt"/>
              </a:defRPr>
            </a:lvl1pPr>
            <a:lvl2pPr>
              <a:defRPr sz="1568">
                <a:gradFill>
                  <a:gsLst>
                    <a:gs pos="94030">
                      <a:srgbClr val="FFFFFF"/>
                    </a:gs>
                    <a:gs pos="68000">
                      <a:srgbClr val="FFFFFF"/>
                    </a:gs>
                  </a:gsLst>
                  <a:lin ang="5400000" scaled="0"/>
                </a:gradFill>
              </a:defRPr>
            </a:lvl2pPr>
            <a:lvl3pPr>
              <a:defRPr sz="1568">
                <a:gradFill>
                  <a:gsLst>
                    <a:gs pos="94030">
                      <a:srgbClr val="FFFFFF"/>
                    </a:gs>
                    <a:gs pos="68000">
                      <a:srgbClr val="FFFFFF"/>
                    </a:gs>
                  </a:gsLst>
                  <a:lin ang="5400000" scaled="0"/>
                </a:gradFill>
              </a:defRPr>
            </a:lvl3pPr>
            <a:lvl4pPr>
              <a:defRPr sz="1568">
                <a:gradFill>
                  <a:gsLst>
                    <a:gs pos="94030">
                      <a:srgbClr val="FFFFFF"/>
                    </a:gs>
                    <a:gs pos="68000">
                      <a:srgbClr val="FFFFFF"/>
                    </a:gs>
                  </a:gsLst>
                  <a:lin ang="5400000" scaled="0"/>
                </a:gradFill>
              </a:defRPr>
            </a:lvl4pPr>
            <a:lvl5pPr>
              <a:defRPr sz="1568">
                <a:gradFill>
                  <a:gsLst>
                    <a:gs pos="94030">
                      <a:srgbClr val="FFFFFF"/>
                    </a:gs>
                    <a:gs pos="68000">
                      <a:srgbClr val="FFFFFF"/>
                    </a:gs>
                  </a:gsLst>
                  <a:lin ang="5400000" scaled="0"/>
                </a:gradFill>
              </a:defRPr>
            </a:lvl5pPr>
          </a:lstStyle>
          <a:p>
            <a:pPr lvl="0"/>
            <a:r>
              <a:rPr lang="de-DE" smtClean="0"/>
              <a:t>Textmasterformat bearbeiten</a:t>
            </a:r>
          </a:p>
        </p:txBody>
      </p:sp>
    </p:spTree>
    <p:extLst>
      <p:ext uri="{BB962C8B-B14F-4D97-AF65-F5344CB8AC3E}">
        <p14:creationId xmlns:p14="http://schemas.microsoft.com/office/powerpoint/2010/main" val="30896369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3404962"/>
      </p:ext>
    </p:extLst>
  </p:cSld>
  <p:clrMapOvr>
    <a:masterClrMapping/>
  </p:clrMapOvr>
  <p:transition>
    <p:fade/>
  </p:transition>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24872812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Tree>
    <p:extLst>
      <p:ext uri="{BB962C8B-B14F-4D97-AF65-F5344CB8AC3E}">
        <p14:creationId xmlns:p14="http://schemas.microsoft.com/office/powerpoint/2010/main" val="2245931773"/>
      </p:ext>
    </p:extLst>
  </p:cSld>
  <p:clrMapOvr>
    <a:masterClrMapping/>
  </p:clrMapOvr>
  <p:transition>
    <p:fade/>
  </p:transition>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95975409"/>
      </p:ext>
    </p:extLst>
  </p:cSld>
  <p:clrMapOvr>
    <a:masterClrMapping/>
  </p:clrMapOvr>
  <p:transition>
    <p:fade/>
  </p:transition>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de-DE" smtClean="0"/>
              <a:t>Titelmasterformat durch Klicken bearbeiten</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732442101"/>
      </p:ext>
    </p:extLst>
  </p:cSld>
  <p:clrMapOvr>
    <a:masterClrMapping/>
  </p:clrMapOvr>
  <p:transition>
    <p:fade/>
  </p:transition>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695114165"/>
      </p:ext>
    </p:extLst>
  </p:cSld>
  <p:clrMapOvr>
    <a:masterClrMapping/>
  </p:clrMapOvr>
  <p:transition>
    <p:fade/>
  </p:transition>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1277962996"/>
      </p:ext>
    </p:extLst>
  </p:cSld>
  <p:clrMapOvr>
    <a:masterClrMapping/>
  </p:clrMapOvr>
  <p:transition>
    <p:fade/>
  </p:transition>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191863504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381001643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341104920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2617886856"/>
      </p:ext>
    </p:extLst>
  </p:cSld>
  <p:clrMapOvr>
    <a:masterClrMapping/>
  </p:clrMapOvr>
  <p:transition>
    <p:fade/>
  </p:transition>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43531017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1723533291"/>
      </p:ext>
    </p:extLst>
  </p:cSld>
  <p:clrMapOvr>
    <a:masterClrMapping/>
  </p:clrMapOvr>
  <p:transition>
    <p:fade/>
  </p:transition>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785956641"/>
      </p:ext>
    </p:extLst>
  </p:cSld>
  <p:clrMapOvr>
    <a:masterClrMapping/>
  </p:clrMapOvr>
  <p:transition>
    <p:fade/>
  </p:transition>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7183277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127167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25089214"/>
      </p:ext>
    </p:extLst>
  </p:cSld>
  <p:clrMapOvr>
    <a:masterClrMapping/>
  </p:clrMapOvr>
  <p:transition>
    <p:fade/>
  </p:transition>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11878854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197065943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r>
              <a:rPr lang="de-DE" smtClean="0"/>
              <a:t>Bild durch Klicken auf Symbol hinzufügen</a:t>
            </a:r>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206366954"/>
      </p:ext>
    </p:extLst>
  </p:cSld>
  <p:clrMapOvr>
    <a:masterClrMapping/>
  </p:clrMapOvr>
  <p:transition>
    <p:fade/>
  </p:transition>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91993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_Color LG Text">
    <p:bg>
      <p:bgPr>
        <a:solidFill>
          <a:srgbClr val="5B9BD5"/>
        </a:solidFill>
        <a:effectLst/>
      </p:bgPr>
    </p:bg>
    <p:spTree>
      <p:nvGrpSpPr>
        <p:cNvPr id="1" name=""/>
        <p:cNvGrpSpPr/>
        <p:nvPr/>
      </p:nvGrpSpPr>
      <p:grpSpPr>
        <a:xfrm>
          <a:off x="0" y="0"/>
          <a:ext cx="0" cy="0"/>
          <a:chOff x="0" y="0"/>
          <a:chExt cx="0" cy="0"/>
        </a:xfrm>
      </p:grpSpPr>
      <p:sp>
        <p:nvSpPr>
          <p:cNvPr id="6" name="Content Placeholder 5"/>
          <p:cNvSpPr>
            <a:spLocks noGrp="1"/>
          </p:cNvSpPr>
          <p:nvPr>
            <p:ph sz="quarter" idx="11"/>
          </p:nvPr>
        </p:nvSpPr>
        <p:spPr>
          <a:xfrm>
            <a:off x="484719" y="5797652"/>
            <a:ext cx="7860997" cy="562933"/>
          </a:xfrm>
        </p:spPr>
        <p:txBody>
          <a:bodyPr anchor="b" anchorCtr="0">
            <a:normAutofit/>
          </a:bodyPr>
          <a:lstStyle>
            <a:lvl1pPr>
              <a:defRPr sz="1867">
                <a:solidFill>
                  <a:schemeClr val="bg1"/>
                </a:solidFill>
                <a:latin typeface="+mn-lt"/>
              </a:defRPr>
            </a:lvl1pPr>
          </a:lstStyle>
          <a:p>
            <a:pPr lvl="0"/>
            <a:r>
              <a:rPr lang="en-US" dirty="0" smtClean="0"/>
              <a:t>Click to edit Master text styles</a:t>
            </a:r>
          </a:p>
        </p:txBody>
      </p:sp>
      <p:sp>
        <p:nvSpPr>
          <p:cNvPr id="10" name="Title 9"/>
          <p:cNvSpPr>
            <a:spLocks noGrp="1"/>
          </p:cNvSpPr>
          <p:nvPr>
            <p:ph type="title"/>
          </p:nvPr>
        </p:nvSpPr>
        <p:spPr>
          <a:xfrm>
            <a:off x="484721" y="2786219"/>
            <a:ext cx="11218332" cy="786540"/>
          </a:xfrm>
        </p:spPr>
        <p:txBody>
          <a:bodyPr>
            <a:spAutoFit/>
          </a:bodyPr>
          <a:lstStyle>
            <a:lvl1pPr>
              <a:lnSpc>
                <a:spcPct val="95000"/>
              </a:lnSpc>
              <a:defRPr sz="5333">
                <a:solidFill>
                  <a:schemeClr val="bg1"/>
                </a:solidFill>
                <a:latin typeface="Segoe UI Light"/>
                <a:cs typeface="Segoe UI Light"/>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22976" y="6026071"/>
            <a:ext cx="2269024" cy="834646"/>
          </a:xfrm>
          <a:prstGeom prst="rect">
            <a:avLst/>
          </a:prstGeom>
        </p:spPr>
      </p:pic>
    </p:spTree>
    <p:extLst>
      <p:ext uri="{BB962C8B-B14F-4D97-AF65-F5344CB8AC3E}">
        <p14:creationId xmlns:p14="http://schemas.microsoft.com/office/powerpoint/2010/main" val="4237220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99115">
                      <a:schemeClr val="tx1"/>
                    </a:gs>
                    <a:gs pos="87611">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06972"/>
          </a:xfrm>
        </p:spPr>
        <p:txBody>
          <a:bodyPr/>
          <a:lstStyle>
            <a:lvl1pPr marL="0" indent="0">
              <a:buNone/>
              <a:defRPr sz="2353">
                <a:gradFill>
                  <a:gsLst>
                    <a:gs pos="14159">
                      <a:schemeClr val="tx1"/>
                    </a:gs>
                    <a:gs pos="31000">
                      <a:schemeClr val="tx1"/>
                    </a:gs>
                  </a:gsLst>
                  <a:lin ang="5400000" scaled="0"/>
                </a:gradFill>
                <a:latin typeface="+mn-lt"/>
              </a:defRPr>
            </a:lvl1pPr>
            <a:lvl2pPr>
              <a:defRPr sz="2353">
                <a:gradFill>
                  <a:gsLst>
                    <a:gs pos="5224">
                      <a:srgbClr val="FFFFFF"/>
                    </a:gs>
                    <a:gs pos="31000">
                      <a:srgbClr val="FFFFFF"/>
                    </a:gs>
                  </a:gsLst>
                  <a:lin ang="5400000" scaled="0"/>
                </a:gradFill>
              </a:defRPr>
            </a:lvl2pPr>
            <a:lvl3pPr>
              <a:defRPr sz="2353">
                <a:gradFill>
                  <a:gsLst>
                    <a:gs pos="5224">
                      <a:srgbClr val="FFFFFF"/>
                    </a:gs>
                    <a:gs pos="31000">
                      <a:srgbClr val="FFFFFF"/>
                    </a:gs>
                  </a:gsLst>
                  <a:lin ang="5400000" scaled="0"/>
                </a:gradFill>
              </a:defRPr>
            </a:lvl3pPr>
            <a:lvl4pPr>
              <a:defRPr sz="2353">
                <a:gradFill>
                  <a:gsLst>
                    <a:gs pos="5224">
                      <a:srgbClr val="FFFFFF"/>
                    </a:gs>
                    <a:gs pos="31000">
                      <a:srgbClr val="FFFFFF"/>
                    </a:gs>
                  </a:gsLst>
                  <a:lin ang="5400000" scaled="0"/>
                </a:gradFill>
              </a:defRPr>
            </a:lvl4pPr>
            <a:lvl5pPr>
              <a:defRPr sz="2353">
                <a:gradFill>
                  <a:gsLst>
                    <a:gs pos="5224">
                      <a:srgbClr val="FFFFFF"/>
                    </a:gs>
                    <a:gs pos="31000">
                      <a:srgbClr val="FFFFFF"/>
                    </a:gs>
                  </a:gsLst>
                  <a:lin ang="5400000" scaled="0"/>
                </a:gradFill>
              </a:defRPr>
            </a:lvl5pPr>
          </a:lstStyle>
          <a:p>
            <a:pPr lvl="0"/>
            <a:r>
              <a:rPr lang="de-DE" smtClean="0"/>
              <a:t>Textmasterformat bearbeiten</a:t>
            </a:r>
          </a:p>
        </p:txBody>
      </p:sp>
    </p:spTree>
    <p:extLst>
      <p:ext uri="{BB962C8B-B14F-4D97-AF65-F5344CB8AC3E}">
        <p14:creationId xmlns:p14="http://schemas.microsoft.com/office/powerpoint/2010/main" val="29188936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8667981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Tree>
    <p:extLst>
      <p:ext uri="{BB962C8B-B14F-4D97-AF65-F5344CB8AC3E}">
        <p14:creationId xmlns:p14="http://schemas.microsoft.com/office/powerpoint/2010/main" val="905875710"/>
      </p:ext>
    </p:extLst>
  </p:cSld>
  <p:clrMapOvr>
    <a:masterClrMapping/>
  </p:clrMapOvr>
  <p:transition>
    <p:fade/>
  </p:transition>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57286706"/>
      </p:ext>
    </p:extLst>
  </p:cSld>
  <p:clrMapOvr>
    <a:masterClrMapping/>
  </p:clrMapOvr>
  <p:transition>
    <p:fade/>
  </p:transition>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de-DE" smtClean="0"/>
              <a:t>Titelmasterformat durch Klicken bearbeiten</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3772263257"/>
      </p:ext>
    </p:extLst>
  </p:cSld>
  <p:clrMapOvr>
    <a:masterClrMapping/>
  </p:clrMapOvr>
  <p:transition>
    <p:fade/>
  </p:transition>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2577118363"/>
      </p:ext>
    </p:extLst>
  </p:cSld>
  <p:clrMapOvr>
    <a:masterClrMapping/>
  </p:clrMapOvr>
  <p:transition>
    <p:fade/>
  </p:transition>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3748511252"/>
      </p:ext>
    </p:extLst>
  </p:cSld>
  <p:clrMapOvr>
    <a:masterClrMapping/>
  </p:clrMapOvr>
  <p:transition>
    <p:fade/>
  </p:transition>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59206981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376062801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131193538"/>
      </p:ext>
    </p:extLst>
  </p:cSld>
  <p:clrMapOvr>
    <a:masterClrMapping/>
  </p:clrMapOvr>
  <p:transition>
    <p:fade/>
  </p:transition>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373347069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85821">
                      <a:schemeClr val="tx1"/>
                    </a:gs>
                    <a:gs pos="61194">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06972"/>
          </a:xfrm>
        </p:spPr>
        <p:txBody>
          <a:bodyPr/>
          <a:lstStyle>
            <a:lvl1pPr marL="0" indent="0">
              <a:buNone/>
              <a:defRPr sz="2353">
                <a:gradFill>
                  <a:gsLst>
                    <a:gs pos="54867">
                      <a:schemeClr val="tx1"/>
                    </a:gs>
                    <a:gs pos="31000">
                      <a:schemeClr val="tx1"/>
                    </a:gs>
                  </a:gsLst>
                  <a:lin ang="5400000" scaled="0"/>
                </a:gradFill>
                <a:latin typeface="+mn-lt"/>
              </a:defRPr>
            </a:lvl1pPr>
            <a:lvl2pPr>
              <a:defRPr sz="2353">
                <a:gradFill>
                  <a:gsLst>
                    <a:gs pos="5224">
                      <a:srgbClr val="FFFFFF"/>
                    </a:gs>
                    <a:gs pos="31000">
                      <a:srgbClr val="FFFFFF"/>
                    </a:gs>
                  </a:gsLst>
                  <a:lin ang="5400000" scaled="0"/>
                </a:gradFill>
              </a:defRPr>
            </a:lvl2pPr>
            <a:lvl3pPr>
              <a:defRPr sz="2353">
                <a:gradFill>
                  <a:gsLst>
                    <a:gs pos="5224">
                      <a:srgbClr val="FFFFFF"/>
                    </a:gs>
                    <a:gs pos="31000">
                      <a:srgbClr val="FFFFFF"/>
                    </a:gs>
                  </a:gsLst>
                  <a:lin ang="5400000" scaled="0"/>
                </a:gradFill>
              </a:defRPr>
            </a:lvl3pPr>
            <a:lvl4pPr>
              <a:defRPr sz="2353">
                <a:gradFill>
                  <a:gsLst>
                    <a:gs pos="5224">
                      <a:srgbClr val="FFFFFF"/>
                    </a:gs>
                    <a:gs pos="31000">
                      <a:srgbClr val="FFFFFF"/>
                    </a:gs>
                  </a:gsLst>
                  <a:lin ang="5400000" scaled="0"/>
                </a:gradFill>
              </a:defRPr>
            </a:lvl4pPr>
            <a:lvl5pPr>
              <a:defRPr sz="2353">
                <a:gradFill>
                  <a:gsLst>
                    <a:gs pos="5224">
                      <a:srgbClr val="FFFFFF"/>
                    </a:gs>
                    <a:gs pos="31000">
                      <a:srgbClr val="FFFFFF"/>
                    </a:gs>
                  </a:gsLst>
                  <a:lin ang="5400000" scaled="0"/>
                </a:gradFill>
              </a:defRPr>
            </a:lvl5pPr>
          </a:lstStyle>
          <a:p>
            <a:pPr lvl="0"/>
            <a:r>
              <a:rPr lang="de-DE" smtClean="0"/>
              <a:t>Textmasterformat bearbeiten</a:t>
            </a:r>
          </a:p>
        </p:txBody>
      </p:sp>
    </p:spTree>
    <p:extLst>
      <p:ext uri="{BB962C8B-B14F-4D97-AF65-F5344CB8AC3E}">
        <p14:creationId xmlns:p14="http://schemas.microsoft.com/office/powerpoint/2010/main" val="358161901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062714329"/>
      </p:ext>
    </p:extLst>
  </p:cSld>
  <p:clrMapOvr>
    <a:masterClrMapping/>
  </p:clrMapOvr>
  <p:transition>
    <p:fade/>
  </p:transition>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1580876335"/>
      </p:ext>
    </p:extLst>
  </p:cSld>
  <p:clrMapOvr>
    <a:masterClrMapping/>
  </p:clrMapOvr>
  <p:transition>
    <p:fade/>
  </p:transition>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86554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688490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377792392"/>
      </p:ext>
    </p:extLst>
  </p:cSld>
  <p:clrMapOvr>
    <a:masterClrMapping/>
  </p:clrMapOvr>
  <p:transition>
    <p:fade/>
  </p:transition>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83919870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6286178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r>
              <a:rPr lang="de-DE" smtClean="0"/>
              <a:t>Bild durch Klicken auf Symbol hinzufügen</a:t>
            </a:r>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3894176050"/>
      </p:ext>
    </p:extLst>
  </p:cSld>
  <p:clrMapOvr>
    <a:masterClrMapping/>
  </p:clrMapOvr>
  <p:transition>
    <p:fade/>
  </p:transition>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2685347"/>
      </p:ext>
    </p:extLst>
  </p:cSld>
  <p:clrMapOvr>
    <a:masterClrMapping/>
  </p:clrMapOvr>
  <p:transition>
    <p:fade/>
  </p:transition>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7661149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2666436791"/>
      </p:ext>
    </p:extLst>
  </p:cSld>
  <p:clrMapOvr>
    <a:masterClrMapping/>
  </p:clrMapOvr>
  <p:transition>
    <p:fade/>
  </p:transition>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Tree>
    <p:extLst>
      <p:ext uri="{BB962C8B-B14F-4D97-AF65-F5344CB8AC3E}">
        <p14:creationId xmlns:p14="http://schemas.microsoft.com/office/powerpoint/2010/main" val="3222235220"/>
      </p:ext>
    </p:extLst>
  </p:cSld>
  <p:clrMapOvr>
    <a:masterClrMapping/>
  </p:clrMapOvr>
  <p:transition>
    <p:fade/>
  </p:transition>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9361629"/>
      </p:ext>
    </p:extLst>
  </p:cSld>
  <p:clrMapOvr>
    <a:masterClrMapping/>
  </p:clrMapOvr>
  <p:transition>
    <p:fade/>
  </p:transition>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de-DE" smtClean="0"/>
              <a:t>Titelmasterformat durch Klicken bearbeiten</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923710767"/>
      </p:ext>
    </p:extLst>
  </p:cSld>
  <p:clrMapOvr>
    <a:masterClrMapping/>
  </p:clrMapOvr>
  <p:transition>
    <p:fade/>
  </p:transition>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2118326933"/>
      </p:ext>
    </p:extLst>
  </p:cSld>
  <p:clrMapOvr>
    <a:masterClrMapping/>
  </p:clrMapOvr>
  <p:transition>
    <p:fade/>
  </p:transition>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3145548814"/>
      </p:ext>
    </p:extLst>
  </p:cSld>
  <p:clrMapOvr>
    <a:masterClrMapping/>
  </p:clrMapOvr>
  <p:transition>
    <p:fade/>
  </p:transition>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148132651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176010294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3087161420"/>
      </p:ext>
    </p:extLst>
  </p:cSld>
  <p:clrMapOvr>
    <a:masterClrMapping/>
  </p:clrMapOvr>
  <p:transition>
    <p:fade/>
  </p:transition>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314338594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28038486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5884345" cy="1270732"/>
          </a:xfrm>
        </p:spPr>
        <p:txBody>
          <a:bodyPr/>
          <a:lstStyle>
            <a:lvl1pPr marL="0" indent="0">
              <a:buNone/>
              <a:defRPr/>
            </a:lvl1pPr>
          </a:lstStyle>
          <a:p>
            <a:r>
              <a:rPr lang="de-DE" smtClean="0"/>
              <a:t>Bild durch Klicken auf Symbol hinzufügen</a:t>
            </a:r>
            <a:endParaRPr lang="en-US" dirty="0"/>
          </a:p>
        </p:txBody>
      </p:sp>
      <p:sp>
        <p:nvSpPr>
          <p:cNvPr id="6" name="Content Placeholder 5"/>
          <p:cNvSpPr>
            <a:spLocks noGrp="1"/>
          </p:cNvSpPr>
          <p:nvPr>
            <p:ph sz="quarter" idx="10"/>
          </p:nvPr>
        </p:nvSpPr>
        <p:spPr>
          <a:xfrm>
            <a:off x="5647788" y="1187621"/>
            <a:ext cx="6274974" cy="588449"/>
          </a:xfrm>
        </p:spPr>
        <p:txBody>
          <a:bodyPr/>
          <a:lstStyle>
            <a:lvl1pPr marL="0" indent="0">
              <a:buNone/>
              <a:defRPr sz="2941"/>
            </a:lvl1pPr>
          </a:lstStyle>
          <a:p>
            <a:pPr lvl="0"/>
            <a:r>
              <a:rPr lang="de-DE" smtClean="0"/>
              <a:t>Textmasterformat bearbeiten</a:t>
            </a:r>
          </a:p>
        </p:txBody>
      </p:sp>
    </p:spTree>
    <p:extLst>
      <p:ext uri="{BB962C8B-B14F-4D97-AF65-F5344CB8AC3E}">
        <p14:creationId xmlns:p14="http://schemas.microsoft.com/office/powerpoint/2010/main" val="3313987436"/>
      </p:ext>
    </p:extLst>
  </p:cSld>
  <p:clrMapOvr>
    <a:masterClrMapping/>
  </p:clrMapOvr>
  <p:transition>
    <p:fade/>
  </p:transition>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997698175"/>
      </p:ext>
    </p:extLst>
  </p:cSld>
  <p:clrMapOvr>
    <a:masterClrMapping/>
  </p:clrMapOvr>
  <p:transition>
    <p:fade/>
  </p:transition>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255590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3421210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6008604"/>
      </p:ext>
    </p:extLst>
  </p:cSld>
  <p:clrMapOvr>
    <a:masterClrMapping/>
  </p:clrMapOvr>
  <p:transition>
    <p:fade/>
  </p:transition>
  <p:timing>
    <p:tnLst>
      <p:par>
        <p:cTn id="1" dur="indefinite" restart="never" nodeType="tmRoot"/>
      </p:par>
    </p:tnLst>
  </p:timing>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9364541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65594299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r>
              <a:rPr lang="de-DE" smtClean="0"/>
              <a:t>Bild durch Klicken auf Symbol hinzufügen</a:t>
            </a:r>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1688311239"/>
      </p:ext>
    </p:extLst>
  </p:cSld>
  <p:clrMapOvr>
    <a:masterClrMapping/>
  </p:clrMapOvr>
  <p:transition>
    <p:fade/>
  </p:transition>
  <p:timing>
    <p:tnLst>
      <p:par>
        <p:cTn id="1" dur="indefinite" restart="never" nodeType="tmRoot"/>
      </p:par>
    </p:tnLst>
  </p:timing>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982449"/>
      </p:ext>
    </p:extLst>
  </p:cSld>
  <p:clrMapOvr>
    <a:masterClrMapping/>
  </p:clrMapOvr>
  <p:transition>
    <p:fade/>
  </p:transition>
  <p:timing>
    <p:tnLst>
      <p:par>
        <p:cTn id="1" dur="indefinite" restart="never" nodeType="tmRoot"/>
      </p:par>
    </p:tnLst>
  </p:timing>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13455051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Tree>
    <p:extLst>
      <p:ext uri="{BB962C8B-B14F-4D97-AF65-F5344CB8AC3E}">
        <p14:creationId xmlns:p14="http://schemas.microsoft.com/office/powerpoint/2010/main" val="58550930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ur Tite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886554124"/>
      </p:ext>
    </p:extLst>
  </p:cSld>
  <p:clrMapOvr>
    <a:masterClrMapping/>
  </p:clrMapOvr>
  <p:transition>
    <p:fade/>
  </p:transition>
  <p:timing>
    <p:tnLst>
      <p:par>
        <p:cTn id="1" dur="indefinite" restart="never" nodeType="tmRoot"/>
      </p:par>
    </p:tnLst>
  </p:timing>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09636005"/>
      </p:ext>
    </p:extLst>
  </p:cSld>
  <p:clrMapOvr>
    <a:masterClrMapping/>
  </p:clrMapOvr>
  <p:transition>
    <p:fade/>
  </p:transition>
  <p:timing>
    <p:tnLst>
      <p:par>
        <p:cTn id="1" dur="indefinite" restart="never" nodeType="tmRoot"/>
      </p:par>
    </p:tnLst>
  </p:timing>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de-DE" smtClean="0"/>
              <a:t>Titelmasterformat durch Klicken bearbeiten</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5"/>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5"/>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5"/>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5"/>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1109135476"/>
      </p:ext>
    </p:extLst>
  </p:cSld>
  <p:clrMapOvr>
    <a:masterClrMapping/>
  </p:clrMapOvr>
  <p:transition>
    <p:fade/>
  </p:transition>
  <p:timing>
    <p:tnLst>
      <p:par>
        <p:cTn id="1" dur="indefinite" restart="never" nodeType="tmRoot"/>
      </p:par>
    </p:tnLst>
  </p:timing>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2978411626"/>
      </p:ext>
    </p:extLst>
  </p:cSld>
  <p:clrMapOvr>
    <a:masterClrMapping/>
  </p:clrMapOvr>
  <p:transition>
    <p:fade/>
  </p:transition>
  <p:timing>
    <p:tnLst>
      <p:par>
        <p:cTn id="1" dur="indefinite" restart="never" nodeType="tmRoot"/>
      </p:par>
    </p:tnLst>
  </p:timing>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3884231422"/>
      </p:ext>
    </p:extLst>
  </p:cSld>
  <p:clrMapOvr>
    <a:masterClrMapping/>
  </p:clrMapOvr>
  <p:transition>
    <p:fade/>
  </p:transition>
  <p:timing>
    <p:tnLst>
      <p:par>
        <p:cTn id="1" dur="indefinite" restart="never" nodeType="tmRoot"/>
      </p:par>
    </p:tnLst>
  </p:timing>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323706255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247746730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3610739569"/>
      </p:ext>
    </p:extLst>
  </p:cSld>
  <p:clrMapOvr>
    <a:masterClrMapping/>
  </p:clrMapOvr>
  <p:transition>
    <p:fade/>
  </p:transition>
  <p:timing>
    <p:tnLst>
      <p:par>
        <p:cTn id="1" dur="indefinite" restart="never" nodeType="tmRoot"/>
      </p:par>
    </p:tnLst>
  </p:timing>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268001044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459896103"/>
      </p:ext>
    </p:extLst>
  </p:cSld>
  <p:clrMapOvr>
    <a:masterClrMapping/>
  </p:clrMapOvr>
  <p:transition>
    <p:fade/>
  </p:transition>
  <p:timing>
    <p:tnLst>
      <p:par>
        <p:cTn id="1" dur="indefinite" restart="never" nodeType="tmRoot"/>
      </p:par>
    </p:tnLst>
  </p:timing>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99449406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4"/>
            <a:ext cx="8964248" cy="669927"/>
          </a:xfrm>
        </p:spPr>
        <p:txBody>
          <a:bodyPr/>
          <a:lstStyle>
            <a:lvl1pPr marL="0" indent="0">
              <a:buNone/>
              <a:defRPr sz="3529"/>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2654170786"/>
      </p:ext>
    </p:extLst>
  </p:cSld>
  <p:clrMapOvr>
    <a:masterClrMapping/>
  </p:clrMapOvr>
  <p:transition>
    <p:fade/>
  </p:transition>
  <p:timing>
    <p:tnLst>
      <p:par>
        <p:cTn id="1" dur="indefinite" restart="never" nodeType="tmRoot"/>
      </p:par>
    </p:tnLst>
  </p:timing>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7724535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7436433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820474385"/>
      </p:ext>
    </p:extLst>
  </p:cSld>
  <p:clrMapOvr>
    <a:masterClrMapping/>
  </p:clrMapOvr>
  <p:transition>
    <p:fade/>
  </p:transition>
  <p:timing>
    <p:tnLst>
      <p:par>
        <p:cTn id="1" dur="indefinite" restart="never" nodeType="tmRoot"/>
      </p:par>
    </p:tnLst>
  </p:timing>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4826136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29"/>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3585699" cy="425495"/>
          </a:xfrm>
        </p:spPr>
        <p:txBody>
          <a:bodyPr/>
          <a:lstStyle>
            <a:lvl1pPr marL="0" indent="0">
              <a:buNone/>
              <a:defRPr sz="1765">
                <a:latin typeface="+mn-lt"/>
              </a:defRPr>
            </a:lvl1pPr>
            <a:lvl2pPr>
              <a:defRPr sz="1765"/>
            </a:lvl2pPr>
            <a:lvl3pPr>
              <a:defRPr sz="1765"/>
            </a:lvl3pPr>
            <a:lvl4pPr>
              <a:defRPr sz="1765"/>
            </a:lvl4pPr>
            <a:lvl5pPr>
              <a:defRPr sz="1765"/>
            </a:lvl5pPr>
          </a:lstStyle>
          <a:p>
            <a:pPr lvl="0"/>
            <a:r>
              <a:rPr lang="de-DE" smtClean="0"/>
              <a:t>Textmasterformat bearbeiten</a:t>
            </a:r>
          </a:p>
        </p:txBody>
      </p:sp>
    </p:spTree>
    <p:extLst>
      <p:ext uri="{BB962C8B-B14F-4D97-AF65-F5344CB8AC3E}">
        <p14:creationId xmlns:p14="http://schemas.microsoft.com/office/powerpoint/2010/main" val="154147801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727700"/>
          </a:xfrm>
        </p:spPr>
        <p:txBody>
          <a:bodyPr/>
          <a:lstStyle/>
          <a:p>
            <a:r>
              <a:rPr lang="de-DE" smtClean="0"/>
              <a:t>Bild durch Klicken auf Symbol hinzufügen</a:t>
            </a:r>
            <a:endParaRPr lang="en-US" dirty="0"/>
          </a:p>
        </p:txBody>
      </p:sp>
      <p:sp>
        <p:nvSpPr>
          <p:cNvPr id="2" name="Title 1"/>
          <p:cNvSpPr>
            <a:spLocks noGrp="1"/>
          </p:cNvSpPr>
          <p:nvPr>
            <p:ph type="title"/>
          </p:nvPr>
        </p:nvSpPr>
        <p:spPr/>
        <p:txBody>
          <a:bodyPr/>
          <a:lstStyle>
            <a:lvl1pPr>
              <a:defRPr sz="4705">
                <a:gradFill>
                  <a:gsLst>
                    <a:gs pos="69027">
                      <a:schemeClr val="tx1"/>
                    </a:gs>
                    <a:gs pos="22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287272695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655840" cy="737413"/>
          </a:xfrm>
        </p:spPr>
        <p:txBody>
          <a:bodyPr/>
          <a:lstStyle>
            <a:lvl1pPr>
              <a:defRPr sz="3529"/>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980725"/>
            <a:ext cx="11653523" cy="506972"/>
          </a:xfrm>
        </p:spPr>
        <p:txBody>
          <a:bodyPr/>
          <a:lstStyle>
            <a:lvl1pPr marL="0" indent="0">
              <a:buNone/>
              <a:defRPr sz="2353"/>
            </a:lvl1pPr>
          </a:lstStyle>
          <a:p>
            <a:pPr lvl="0"/>
            <a:r>
              <a:rPr lang="de-DE" smtClean="0"/>
              <a:t>Textmasterformat bearbeiten</a:t>
            </a:r>
          </a:p>
        </p:txBody>
      </p:sp>
      <p:sp>
        <p:nvSpPr>
          <p:cNvPr id="6" name="Content Placeholder 5"/>
          <p:cNvSpPr>
            <a:spLocks noGrp="1"/>
          </p:cNvSpPr>
          <p:nvPr>
            <p:ph sz="quarter" idx="11"/>
          </p:nvPr>
        </p:nvSpPr>
        <p:spPr>
          <a:xfrm>
            <a:off x="269239" y="3877276"/>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de-DE" smtClean="0"/>
              <a:t>Textmasterformat bearbeiten</a:t>
            </a:r>
          </a:p>
        </p:txBody>
      </p:sp>
      <p:sp>
        <p:nvSpPr>
          <p:cNvPr id="7" name="Content Placeholder 5"/>
          <p:cNvSpPr>
            <a:spLocks noGrp="1"/>
          </p:cNvSpPr>
          <p:nvPr>
            <p:ph sz="quarter" idx="12"/>
          </p:nvPr>
        </p:nvSpPr>
        <p:spPr>
          <a:xfrm>
            <a:off x="3256442" y="3877276"/>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de-DE" smtClean="0"/>
              <a:t>Textmasterformat bearbeiten</a:t>
            </a:r>
          </a:p>
        </p:txBody>
      </p:sp>
      <p:sp>
        <p:nvSpPr>
          <p:cNvPr id="8" name="Content Placeholder 5"/>
          <p:cNvSpPr>
            <a:spLocks noGrp="1"/>
          </p:cNvSpPr>
          <p:nvPr>
            <p:ph sz="quarter" idx="13"/>
          </p:nvPr>
        </p:nvSpPr>
        <p:spPr>
          <a:xfrm>
            <a:off x="6243644" y="3877276"/>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de-DE" smtClean="0"/>
              <a:t>Textmasterformat bearbeiten</a:t>
            </a:r>
          </a:p>
        </p:txBody>
      </p:sp>
      <p:sp>
        <p:nvSpPr>
          <p:cNvPr id="9" name="Content Placeholder 5"/>
          <p:cNvSpPr>
            <a:spLocks noGrp="1"/>
          </p:cNvSpPr>
          <p:nvPr>
            <p:ph sz="quarter" idx="14"/>
          </p:nvPr>
        </p:nvSpPr>
        <p:spPr>
          <a:xfrm>
            <a:off x="9230848" y="3877276"/>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34426861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29"/>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3"/>
            <a:ext cx="5378549" cy="4903020"/>
          </a:xfrm>
          <a:solidFill>
            <a:schemeClr val="accent1">
              <a:alpha val="90000"/>
            </a:schemeClr>
          </a:solidFill>
        </p:spPr>
        <p:txBody>
          <a:bodyPr lIns="182880" tIns="146304" rIns="182880" bIns="146304">
            <a:noAutofit/>
          </a:bodyPr>
          <a:lstStyle>
            <a:lvl1pPr marL="0" indent="0">
              <a:buNone/>
              <a:defRPr sz="2353">
                <a:gradFill>
                  <a:gsLst>
                    <a:gs pos="10619">
                      <a:schemeClr val="bg1"/>
                    </a:gs>
                    <a:gs pos="33000">
                      <a:schemeClr val="bg1"/>
                    </a:gs>
                  </a:gsLst>
                  <a:lin ang="5400000" scaled="0"/>
                </a:gradFill>
              </a:defRPr>
            </a:lvl1pPr>
            <a:lvl2pPr>
              <a:defRPr sz="1961"/>
            </a:lvl2pPr>
            <a:lvl3pPr>
              <a:defRPr sz="1961"/>
            </a:lvl3pPr>
            <a:lvl4pPr>
              <a:defRPr sz="1765"/>
            </a:lvl4pPr>
            <a:lvl5pPr>
              <a:defRPr sz="1765"/>
            </a:lvl5pPr>
          </a:lstStyle>
          <a:p>
            <a:pPr lvl="0"/>
            <a:r>
              <a:rPr lang="de-DE" smtClean="0"/>
              <a:t>Textmasterformat bearbeiten</a:t>
            </a:r>
          </a:p>
        </p:txBody>
      </p:sp>
    </p:spTree>
    <p:extLst>
      <p:ext uri="{BB962C8B-B14F-4D97-AF65-F5344CB8AC3E}">
        <p14:creationId xmlns:p14="http://schemas.microsoft.com/office/powerpoint/2010/main" val="286904322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bg>
      <p:bgPr>
        <a:solidFill>
          <a:srgbClr val="5B9BD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dirty="0" smtClean="0"/>
              <a:t>Click to edit Master title style</a:t>
            </a:r>
            <a:endParaRPr lang="en-US" dirty="0"/>
          </a:p>
        </p:txBody>
      </p:sp>
      <p:sp>
        <p:nvSpPr>
          <p:cNvPr id="5" name="Content Placeholder 4"/>
          <p:cNvSpPr>
            <a:spLocks noGrp="1"/>
          </p:cNvSpPr>
          <p:nvPr>
            <p:ph sz="quarter" idx="14"/>
          </p:nvPr>
        </p:nvSpPr>
        <p:spPr>
          <a:xfrm>
            <a:off x="3657602" y="1702903"/>
            <a:ext cx="7986084" cy="1426373"/>
          </a:xfrm>
        </p:spPr>
        <p:txBody>
          <a:bodyPr/>
          <a:lstStyle>
            <a:lvl1pPr>
              <a:spcAft>
                <a:spcPts val="1600"/>
              </a:spcAft>
              <a:defRPr>
                <a:solidFill>
                  <a:schemeClr val="bg1"/>
                </a:solidFill>
              </a:defRPr>
            </a:lvl1pPr>
            <a:lvl2pPr marL="0" marR="0" indent="0" algn="l" defTabSz="1219092" rtl="0" eaLnBrk="1" fontAlgn="auto" latinLnBrk="0" hangingPunct="1">
              <a:lnSpc>
                <a:spcPct val="95000"/>
              </a:lnSpc>
              <a:spcBef>
                <a:spcPts val="0"/>
              </a:spcBef>
              <a:spcAft>
                <a:spcPts val="1600"/>
              </a:spcAft>
              <a:buClrTx/>
              <a:buSzTx/>
              <a:buFont typeface="Arial" pitchFamily="34" charset="0"/>
              <a:buNone/>
              <a:tabLst/>
              <a:defRPr baseline="0">
                <a:solidFill>
                  <a:schemeClr val="bg1"/>
                </a:solidFill>
              </a:defRPr>
            </a:lvl2pPr>
            <a:lvl3pPr marL="609546" marR="0" indent="-304772" algn="l" defTabSz="1219092" rtl="0" eaLnBrk="1" fontAlgn="auto" latinLnBrk="0" hangingPunct="1">
              <a:lnSpc>
                <a:spcPct val="95000"/>
              </a:lnSpc>
              <a:spcBef>
                <a:spcPts val="0"/>
              </a:spcBef>
              <a:spcAft>
                <a:spcPts val="1600"/>
              </a:spcAft>
              <a:buClrTx/>
              <a:buSzTx/>
              <a:buFont typeface="Lucida Grande"/>
              <a:buChar char="-"/>
              <a:tabLst/>
              <a:defRPr>
                <a:solidFill>
                  <a:schemeClr val="bg1"/>
                </a:solidFill>
              </a:defRPr>
            </a:lvl3pPr>
            <a:lvl4pPr marL="836010" marR="0" indent="-226464" algn="l" defTabSz="1219092" rtl="0" eaLnBrk="1" fontAlgn="auto" latinLnBrk="0" hangingPunct="1">
              <a:lnSpc>
                <a:spcPct val="95000"/>
              </a:lnSpc>
              <a:spcBef>
                <a:spcPts val="0"/>
              </a:spcBef>
              <a:spcAft>
                <a:spcPts val="1600"/>
              </a:spcAft>
              <a:buClrTx/>
              <a:buSzTx/>
              <a:buFont typeface="Arial" pitchFamily="34" charset="0"/>
              <a:buChar char="•"/>
              <a:tabLst/>
              <a:defRPr>
                <a:solidFill>
                  <a:schemeClr val="bg1"/>
                </a:solidFill>
              </a:defRPr>
            </a:lvl4pPr>
            <a:lvl5pPr marL="1219092" marR="0" indent="-304772" algn="l" defTabSz="1219092" rtl="0" eaLnBrk="1" fontAlgn="auto" latinLnBrk="0" hangingPunct="1">
              <a:lnSpc>
                <a:spcPct val="95000"/>
              </a:lnSpc>
              <a:spcBef>
                <a:spcPts val="0"/>
              </a:spcBef>
              <a:spcAft>
                <a:spcPts val="1600"/>
              </a:spcAft>
              <a:buClrTx/>
              <a:buSzTx/>
              <a:buFont typeface="Lucida Grande"/>
              <a:buChar char="-"/>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dirty="0" smtClean="0"/>
              <a:t>Click to edit Master text styles</a:t>
            </a:r>
          </a:p>
        </p:txBody>
      </p:sp>
    </p:spTree>
    <p:extLst>
      <p:ext uri="{BB962C8B-B14F-4D97-AF65-F5344CB8AC3E}">
        <p14:creationId xmlns:p14="http://schemas.microsoft.com/office/powerpoint/2010/main" val="52237163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Tree>
    <p:extLst>
      <p:ext uri="{BB962C8B-B14F-4D97-AF65-F5344CB8AC3E}">
        <p14:creationId xmlns:p14="http://schemas.microsoft.com/office/powerpoint/2010/main" val="97323685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er">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080228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p:nvGrpSpPr>
        <p:grpSpPr>
          <a:xfrm>
            <a:off x="273131" y="291069"/>
            <a:ext cx="11653523" cy="6125745"/>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68928" y="2081060"/>
            <a:ext cx="11655840" cy="2692769"/>
          </a:xfrm>
        </p:spPr>
        <p:txBody>
          <a:bodyPr/>
          <a:lstStyle>
            <a:lvl1pPr>
              <a:defRPr sz="8627">
                <a:gradFill>
                  <a:gsLst>
                    <a:gs pos="885">
                      <a:schemeClr val="tx1"/>
                    </a:gs>
                    <a:gs pos="11194">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0348760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081060"/>
            <a:ext cx="11655840" cy="2692769"/>
          </a:xfrm>
        </p:spPr>
        <p:txBody>
          <a:bodyPr/>
          <a:lstStyle>
            <a:lvl1pPr>
              <a:defRPr sz="8627">
                <a:gradFill>
                  <a:gsLst>
                    <a:gs pos="0">
                      <a:schemeClr val="tx1"/>
                    </a:gs>
                    <a:gs pos="11194">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1332503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070"/>
            <a:ext cx="11655840" cy="1793104"/>
          </a:xfrm>
        </p:spPr>
        <p:txBody>
          <a:bodyPr/>
          <a:lstStyle>
            <a:lvl1pPr>
              <a:defRPr sz="5294">
                <a:gradFill>
                  <a:gsLst>
                    <a:gs pos="885">
                      <a:schemeClr val="tx1"/>
                    </a:gs>
                    <a:gs pos="11194">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5151961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28" y="2087885"/>
            <a:ext cx="11655840" cy="899665"/>
          </a:xfrm>
        </p:spPr>
        <p:txBody>
          <a:bodyPr/>
          <a:lstStyle>
            <a:lvl1pPr>
              <a:defRPr sz="5882"/>
            </a:lvl1pPr>
          </a:lstStyle>
          <a:p>
            <a:r>
              <a:rPr lang="en-US" dirty="0" smtClean="0"/>
              <a:t>Thank you</a:t>
            </a:r>
            <a:endParaRPr lang="en-US" dirty="0"/>
          </a:p>
        </p:txBody>
      </p:sp>
    </p:spTree>
    <p:extLst>
      <p:ext uri="{BB962C8B-B14F-4D97-AF65-F5344CB8AC3E}">
        <p14:creationId xmlns:p14="http://schemas.microsoft.com/office/powerpoint/2010/main" val="2000157715"/>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Color 1 Layout">
    <p:bg>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77952" y="1999545"/>
            <a:ext cx="11231365" cy="1071062"/>
          </a:xfrm>
        </p:spPr>
        <p:txBody>
          <a:bodyPr/>
          <a:lstStyle>
            <a:lvl1pPr marL="0" indent="0">
              <a:buNone/>
              <a:defRPr lang="en-US" sz="6400" i="0" kern="1200" spc="-100" baseline="0" dirty="0" smtClean="0">
                <a:solidFill>
                  <a:schemeClr val="accent1"/>
                </a:solidFill>
                <a:latin typeface="Segoe UI Light" pitchFamily="34" charset="0"/>
                <a:ea typeface="+mn-ea"/>
                <a:cs typeface="+mn-cs"/>
              </a:defRPr>
            </a:lvl1pPr>
          </a:lstStyle>
          <a:p>
            <a:pPr lvl="0"/>
            <a:r>
              <a:rPr lang="en-US" dirty="0" smtClean="0"/>
              <a:t>Click to edit Master text styles</a:t>
            </a:r>
          </a:p>
        </p:txBody>
      </p:sp>
      <p:sp>
        <p:nvSpPr>
          <p:cNvPr id="9" name="Text Placeholder 8"/>
          <p:cNvSpPr>
            <a:spLocks noGrp="1"/>
          </p:cNvSpPr>
          <p:nvPr>
            <p:ph type="body" sz="quarter" idx="11"/>
          </p:nvPr>
        </p:nvSpPr>
        <p:spPr>
          <a:xfrm>
            <a:off x="377953" y="3463049"/>
            <a:ext cx="7515594" cy="727700"/>
          </a:xfrm>
        </p:spPr>
        <p:txBody>
          <a:bodyPr/>
          <a:lstStyle>
            <a:lvl1pPr marL="0" indent="0">
              <a:spcBef>
                <a:spcPts val="600"/>
              </a:spcBef>
              <a:buNone/>
              <a:defRPr spc="-100" baseline="0">
                <a:solidFill>
                  <a:schemeClr val="accent1"/>
                </a:solidFill>
                <a:latin typeface="Segoe UI Light"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557296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Title Slide_Color  2">
    <p:bg>
      <p:bgPr>
        <a:solidFill>
          <a:schemeClr val="accent1"/>
        </a:solidFill>
        <a:effectLst/>
      </p:bgPr>
    </p:bg>
    <p:spTree>
      <p:nvGrpSpPr>
        <p:cNvPr id="1" name=""/>
        <p:cNvGrpSpPr/>
        <p:nvPr/>
      </p:nvGrpSpPr>
      <p:grpSpPr>
        <a:xfrm>
          <a:off x="0" y="0"/>
          <a:ext cx="0" cy="0"/>
          <a:chOff x="0" y="0"/>
          <a:chExt cx="0" cy="0"/>
        </a:xfrm>
      </p:grpSpPr>
      <p:sp>
        <p:nvSpPr>
          <p:cNvPr id="6" name="Content Placeholder 5"/>
          <p:cNvSpPr>
            <a:spLocks noGrp="1"/>
          </p:cNvSpPr>
          <p:nvPr>
            <p:ph sz="quarter" idx="11"/>
          </p:nvPr>
        </p:nvSpPr>
        <p:spPr>
          <a:xfrm>
            <a:off x="484719" y="5907311"/>
            <a:ext cx="6700653" cy="453276"/>
          </a:xfrm>
        </p:spPr>
        <p:txBody>
          <a:bodyPr anchor="b" anchorCtr="0">
            <a:normAutofit/>
          </a:bodyPr>
          <a:lstStyle>
            <a:lvl1pPr>
              <a:defRPr sz="1867">
                <a:solidFill>
                  <a:schemeClr val="bg1"/>
                </a:solidFill>
                <a:latin typeface="+mn-lt"/>
              </a:defRPr>
            </a:lvl1pPr>
          </a:lstStyle>
          <a:p>
            <a:pPr lvl="0"/>
            <a:r>
              <a:rPr lang="en-US" dirty="0" smtClean="0"/>
              <a:t>Click to edit Master text styles</a:t>
            </a:r>
          </a:p>
        </p:txBody>
      </p:sp>
      <p:sp>
        <p:nvSpPr>
          <p:cNvPr id="10" name="Title 9"/>
          <p:cNvSpPr>
            <a:spLocks noGrp="1"/>
          </p:cNvSpPr>
          <p:nvPr>
            <p:ph type="title"/>
          </p:nvPr>
        </p:nvSpPr>
        <p:spPr>
          <a:xfrm>
            <a:off x="484719" y="2743504"/>
            <a:ext cx="9019117" cy="871970"/>
          </a:xfrm>
        </p:spPr>
        <p:txBody>
          <a:bodyPr>
            <a:spAutoFit/>
          </a:bodyPr>
          <a:lstStyle>
            <a:lvl1pPr>
              <a:lnSpc>
                <a:spcPct val="95000"/>
              </a:lnSpc>
              <a:defRPr sz="5333">
                <a:solidFill>
                  <a:schemeClr val="bg1"/>
                </a:solidFill>
                <a:latin typeface="Segoe UI Light"/>
                <a:cs typeface="Segoe UI Light"/>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22976" y="6026071"/>
            <a:ext cx="2269024" cy="834646"/>
          </a:xfrm>
          <a:prstGeom prst="rect">
            <a:avLst/>
          </a:prstGeom>
        </p:spPr>
      </p:pic>
    </p:spTree>
    <p:extLst>
      <p:ext uri="{BB962C8B-B14F-4D97-AF65-F5344CB8AC3E}">
        <p14:creationId xmlns:p14="http://schemas.microsoft.com/office/powerpoint/2010/main" val="36886725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90198007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r>
              <a:rPr lang="de-DE" smtClean="0"/>
              <a:t>Bild durch Klicken auf Symbol hinzufügen</a:t>
            </a:r>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11861593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bg>
      <p:bgPr>
        <a:solidFill>
          <a:srgbClr val="5B9BD5"/>
        </a:soli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484717" y="1712386"/>
            <a:ext cx="8922691" cy="471924"/>
          </a:xfrm>
        </p:spPr>
        <p:txBody>
          <a:bodyPr/>
          <a:lstStyle>
            <a:lvl1pPr>
              <a:spcAft>
                <a:spcPts val="1600"/>
              </a:spcAft>
              <a:defRPr/>
            </a:lvl1pPr>
          </a:lstStyle>
          <a:p>
            <a:pPr lvl="0"/>
            <a:r>
              <a:rPr lang="en-US" dirty="0" smtClean="0"/>
              <a:t>Click to edit Master text styles</a:t>
            </a:r>
          </a:p>
        </p:txBody>
      </p:sp>
    </p:spTree>
    <p:extLst>
      <p:ext uri="{BB962C8B-B14F-4D97-AF65-F5344CB8AC3E}">
        <p14:creationId xmlns:p14="http://schemas.microsoft.com/office/powerpoint/2010/main" val="60973747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073997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ur Titel">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247341286"/>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Tree>
    <p:extLst>
      <p:ext uri="{BB962C8B-B14F-4D97-AF65-F5344CB8AC3E}">
        <p14:creationId xmlns:p14="http://schemas.microsoft.com/office/powerpoint/2010/main" val="85062795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1282094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de-DE" smtClean="0"/>
              <a:t>Titelmasterformat durch Klicken bearbeiten</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2082663296"/>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2045643952"/>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1140408064"/>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16018884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43755895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105269928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bg>
      <p:bgPr>
        <a:solidFill>
          <a:srgbClr val="5B9BD5"/>
        </a:solidFill>
        <a:effectLst/>
      </p:bgPr>
    </p:b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972053" y="3125840"/>
            <a:ext cx="6731001" cy="606320"/>
          </a:xfrm>
        </p:spPr>
        <p:txBody>
          <a:bodyPr wrap="square" lIns="0" tIns="137160" rIns="0" bIns="0" anchor="ctr">
            <a:spAutoFit/>
          </a:bodyPr>
          <a:lstStyle>
            <a:lvl1pPr>
              <a:lnSpc>
                <a:spcPct val="95000"/>
              </a:lnSpc>
              <a:spcBef>
                <a:spcPts val="0"/>
              </a:spcBef>
              <a:spcAft>
                <a:spcPts val="1600"/>
              </a:spcAft>
              <a:defRPr sz="3200">
                <a:solidFill>
                  <a:srgbClr val="FFFFFF"/>
                </a:solidFill>
              </a:defRPr>
            </a:lvl1pPr>
            <a:lvl2pPr>
              <a:lnSpc>
                <a:spcPct val="100000"/>
              </a:lnSpc>
              <a:spcBef>
                <a:spcPts val="800"/>
              </a:spcBef>
              <a:defRPr sz="1867">
                <a:solidFill>
                  <a:srgbClr val="FFFFFF"/>
                </a:solidFill>
              </a:defRPr>
            </a:lvl2pPr>
            <a:lvl3pPr>
              <a:lnSpc>
                <a:spcPct val="100000"/>
              </a:lnSpc>
              <a:spcBef>
                <a:spcPts val="800"/>
              </a:spcBef>
              <a:defRPr sz="1867">
                <a:solidFill>
                  <a:srgbClr val="FFFFFF"/>
                </a:solidFill>
              </a:defRPr>
            </a:lvl3pPr>
            <a:lvl4pPr>
              <a:lnSpc>
                <a:spcPct val="100000"/>
              </a:lnSpc>
              <a:spcBef>
                <a:spcPts val="800"/>
              </a:spcBef>
              <a:defRPr sz="1867">
                <a:solidFill>
                  <a:srgbClr val="FFFFFF"/>
                </a:solidFill>
              </a:defRPr>
            </a:lvl4pPr>
            <a:lvl5pPr>
              <a:lnSpc>
                <a:spcPct val="100000"/>
              </a:lnSpc>
              <a:spcBef>
                <a:spcPts val="800"/>
              </a:spcBef>
              <a:defRPr sz="1867">
                <a:solidFill>
                  <a:srgbClr val="FFFFFF"/>
                </a:solidFill>
              </a:defRPr>
            </a:lvl5pPr>
          </a:lstStyle>
          <a:p>
            <a:pPr lvl="0"/>
            <a:r>
              <a:rPr lang="en-US" dirty="0" smtClean="0"/>
              <a:t>Click to edit Master text styles</a:t>
            </a:r>
          </a:p>
        </p:txBody>
      </p:sp>
      <p:sp>
        <p:nvSpPr>
          <p:cNvPr id="15" name="Title 1"/>
          <p:cNvSpPr>
            <a:spLocks noGrp="1"/>
          </p:cNvSpPr>
          <p:nvPr>
            <p:ph type="ctrTitle"/>
          </p:nvPr>
        </p:nvSpPr>
        <p:spPr>
          <a:xfrm>
            <a:off x="484720" y="1435608"/>
            <a:ext cx="3998976" cy="3986784"/>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182880" tIns="0" rIns="182880" bIns="0" numCol="1" anchor="ctr" anchorCtr="0" compatLnSpc="1">
            <a:prstTxWarp prst="textNoShape">
              <a:avLst/>
            </a:prstTxWarp>
          </a:bodyPr>
          <a:lstStyle>
            <a:lvl1pPr>
              <a:lnSpc>
                <a:spcPct val="95000"/>
              </a:lnSpc>
              <a:defRPr lang="en-US" sz="3200" kern="1200" dirty="0" smtClean="0">
                <a:solidFill>
                  <a:schemeClr val="bg1"/>
                </a:solidFill>
                <a:latin typeface="Segoe UI Light"/>
                <a:ea typeface="ＭＳ Ｐゴシック" charset="0"/>
                <a:cs typeface="Segoe UI Light"/>
              </a:defRPr>
            </a:lvl1pPr>
          </a:lstStyle>
          <a:p>
            <a:pPr marL="0" lvl="0" indent="0" algn="l" defTabSz="1219170"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36455351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5295472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410346326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34387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112023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72447388"/>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6687756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121332583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r>
              <a:rPr lang="de-DE" smtClean="0"/>
              <a:t>Bild durch Klicken auf Symbol hinzufügen</a:t>
            </a:r>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62661877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4105000"/>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ur Titel">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145802603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bg>
      <p:bgPr>
        <a:solidFill>
          <a:srgbClr val="5B9BD5"/>
        </a:solidFill>
        <a:effectLst/>
      </p:bgPr>
    </p:b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972053" y="3125840"/>
            <a:ext cx="6731001" cy="606320"/>
          </a:xfrm>
        </p:spPr>
        <p:txBody>
          <a:bodyPr vert="horz" wrap="square" lIns="0" tIns="137160" rIns="0" bIns="0" rtlCol="0" anchor="ctr">
            <a:spAutoFit/>
          </a:bodyPr>
          <a:lstStyle>
            <a:lvl1pPr>
              <a:defRPr lang="en-US" dirty="0" smtClean="0"/>
            </a:lvl1pPr>
          </a:lstStyle>
          <a:p>
            <a:pPr lvl="0">
              <a:spcAft>
                <a:spcPts val="1600"/>
              </a:spcAft>
            </a:pPr>
            <a:r>
              <a:rPr lang="en-US" dirty="0" smtClean="0"/>
              <a:t>Click to edit Master text styles</a:t>
            </a:r>
          </a:p>
        </p:txBody>
      </p:sp>
      <p:sp>
        <p:nvSpPr>
          <p:cNvPr id="15" name="Title 1"/>
          <p:cNvSpPr>
            <a:spLocks noGrp="1"/>
          </p:cNvSpPr>
          <p:nvPr>
            <p:ph type="ctrTitle"/>
          </p:nvPr>
        </p:nvSpPr>
        <p:spPr>
          <a:xfrm>
            <a:off x="484720" y="1435608"/>
            <a:ext cx="3998976" cy="3986784"/>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182880" tIns="0" rIns="182880" bIns="0" numCol="1" anchor="ctr" anchorCtr="0" compatLnSpc="1">
            <a:prstTxWarp prst="textNoShape">
              <a:avLst/>
            </a:prstTxWarp>
          </a:bodyPr>
          <a:lstStyle>
            <a:lvl1pPr>
              <a:lnSpc>
                <a:spcPct val="95000"/>
              </a:lnSpc>
              <a:defRPr lang="en-US" sz="3200" kern="1200" dirty="0" smtClean="0">
                <a:solidFill>
                  <a:schemeClr val="bg1"/>
                </a:solidFill>
                <a:latin typeface="Segoe UI Light"/>
                <a:ea typeface="ＭＳ Ｐゴシック" charset="0"/>
                <a:cs typeface="Segoe UI Light"/>
              </a:defRPr>
            </a:lvl1pPr>
          </a:lstStyle>
          <a:p>
            <a:pPr marL="0" lvl="0" indent="0" algn="l" defTabSz="1219170"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p:nvPr>
        </p:nvSpPr>
        <p:spPr>
          <a:xfrm>
            <a:off x="499535" y="503767"/>
            <a:ext cx="11203517" cy="728133"/>
          </a:xfrm>
        </p:spPr>
        <p:txBody>
          <a:bodyPr>
            <a:noAutofit/>
          </a:bodyPr>
          <a:lstStyle>
            <a:lvl1pPr>
              <a:lnSpc>
                <a:spcPct val="95000"/>
              </a:lnSpc>
              <a:defRPr sz="4800"/>
            </a:lvl1pPr>
          </a:lstStyle>
          <a:p>
            <a:pPr lvl="0"/>
            <a:r>
              <a:rPr lang="en-US" dirty="0" smtClean="0"/>
              <a:t>Click to edit Master text styles</a:t>
            </a:r>
          </a:p>
        </p:txBody>
      </p:sp>
    </p:spTree>
    <p:extLst>
      <p:ext uri="{BB962C8B-B14F-4D97-AF65-F5344CB8AC3E}">
        <p14:creationId xmlns:p14="http://schemas.microsoft.com/office/powerpoint/2010/main" val="309290415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Tree>
    <p:extLst>
      <p:ext uri="{BB962C8B-B14F-4D97-AF65-F5344CB8AC3E}">
        <p14:creationId xmlns:p14="http://schemas.microsoft.com/office/powerpoint/2010/main" val="1425792719"/>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7011583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de-DE" smtClean="0"/>
              <a:t>Titelmasterformat durch Klicken bearbeiten</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95266928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284802988"/>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211607997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71869389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372419378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351690254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192514000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81631047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3" name="Text Placeholder 8"/>
          <p:cNvSpPr>
            <a:spLocks noGrp="1"/>
          </p:cNvSpPr>
          <p:nvPr>
            <p:ph type="body" sz="quarter" idx="15"/>
          </p:nvPr>
        </p:nvSpPr>
        <p:spPr>
          <a:xfrm>
            <a:off x="499535" y="503767"/>
            <a:ext cx="11203517" cy="728133"/>
          </a:xfrm>
        </p:spPr>
        <p:txBody>
          <a:bodyPr>
            <a:noAutofit/>
          </a:bodyPr>
          <a:lstStyle>
            <a:lvl1pPr>
              <a:lnSpc>
                <a:spcPct val="95000"/>
              </a:lnSpc>
              <a:defRPr sz="4800"/>
            </a:lvl1pPr>
          </a:lstStyle>
          <a:p>
            <a:pPr lvl="0"/>
            <a:r>
              <a:rPr lang="en-US" dirty="0" smtClean="0"/>
              <a:t>Click to edit Master text styles</a:t>
            </a:r>
          </a:p>
        </p:txBody>
      </p:sp>
    </p:spTree>
    <p:extLst>
      <p:ext uri="{BB962C8B-B14F-4D97-AF65-F5344CB8AC3E}">
        <p14:creationId xmlns:p14="http://schemas.microsoft.com/office/powerpoint/2010/main" val="397663223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9128090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13001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9019305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20399119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lide Orange">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9" name="Title 1"/>
          <p:cNvSpPr>
            <a:spLocks noGrp="1"/>
          </p:cNvSpPr>
          <p:nvPr>
            <p:ph type="title" hasCustomPrompt="1"/>
          </p:nvPr>
        </p:nvSpPr>
        <p:spPr>
          <a:xfrm>
            <a:off x="269303" y="291069"/>
            <a:ext cx="5378485" cy="1793104"/>
          </a:xfrm>
          <a:noFill/>
        </p:spPr>
        <p:txBody>
          <a:bodyPr lIns="182880" tIns="146304" rIns="182880" bIns="146304" anchor="t" anchorCtr="0"/>
          <a:lstStyle>
            <a:lvl1pPr>
              <a:defRPr sz="5882" spc="-98" baseline="0">
                <a:gradFill>
                  <a:gsLst>
                    <a:gs pos="46903">
                      <a:srgbClr val="FFFFFF"/>
                    </a:gs>
                    <a:gs pos="83000">
                      <a:srgbClr val="FFFFFF"/>
                    </a:gs>
                  </a:gsLst>
                  <a:lin ang="5400000" scaled="1"/>
                </a:gradFill>
              </a:defRPr>
            </a:lvl1pPr>
          </a:lstStyle>
          <a:p>
            <a:r>
              <a:rPr lang="en-US" dirty="0" smtClean="0"/>
              <a:t>Presentation title</a:t>
            </a:r>
            <a:endParaRPr lang="en-US" dirty="0"/>
          </a:p>
        </p:txBody>
      </p:sp>
    </p:spTree>
    <p:extLst>
      <p:ext uri="{BB962C8B-B14F-4D97-AF65-F5344CB8AC3E}">
        <p14:creationId xmlns:p14="http://schemas.microsoft.com/office/powerpoint/2010/main" val="40126830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Photo Orange">
    <p:bg bwMode="ltGray">
      <p:bgPr>
        <a:solidFill>
          <a:schemeClr val="accent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r>
              <a:rPr lang="de-DE" smtClean="0"/>
              <a:t>Bild durch Klicken auf Symbol hinzufügen</a:t>
            </a:r>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40430844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Orange">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125974"/>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Nur Titel">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2307754342"/>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mall Title Only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Tree>
    <p:extLst>
      <p:ext uri="{BB962C8B-B14F-4D97-AF65-F5344CB8AC3E}">
        <p14:creationId xmlns:p14="http://schemas.microsoft.com/office/powerpoint/2010/main" val="3054974575"/>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on Title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8397891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bg>
      <p:bgPr>
        <a:solidFill>
          <a:srgbClr val="5B9BD5"/>
        </a:solidFill>
        <a:effectLst/>
      </p:bgPr>
    </p:bg>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469902" y="2262477"/>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9170"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619982" y="2256320"/>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7950200" y="2257101"/>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61830" y="2256135"/>
            <a:ext cx="2300636" cy="318257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9170"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11" name="Text Placeholder 8"/>
          <p:cNvSpPr>
            <a:spLocks noGrp="1"/>
          </p:cNvSpPr>
          <p:nvPr>
            <p:ph type="body" sz="quarter" idx="15"/>
          </p:nvPr>
        </p:nvSpPr>
        <p:spPr>
          <a:xfrm>
            <a:off x="499535" y="503767"/>
            <a:ext cx="11203517" cy="728133"/>
          </a:xfrm>
        </p:spPr>
        <p:txBody>
          <a:bodyPr>
            <a:noAutofit/>
          </a:bodyPr>
          <a:lstStyle>
            <a:lvl1pPr>
              <a:lnSpc>
                <a:spcPct val="95000"/>
              </a:lnSpc>
              <a:defRPr sz="4800"/>
            </a:lvl1pPr>
          </a:lstStyle>
          <a:p>
            <a:pPr lvl="0"/>
            <a:r>
              <a:rPr lang="en-US" dirty="0" smtClean="0"/>
              <a:t>Click to edit Master text styles</a:t>
            </a:r>
          </a:p>
        </p:txBody>
      </p:sp>
    </p:spTree>
    <p:extLst>
      <p:ext uri="{BB962C8B-B14F-4D97-AF65-F5344CB8AC3E}">
        <p14:creationId xmlns:p14="http://schemas.microsoft.com/office/powerpoint/2010/main" val="2536186240"/>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8 Categories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C00000"/>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C00000"/>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C00000"/>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C00000"/>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2687052460"/>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3310766791"/>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43103" y="6145608"/>
            <a:ext cx="2957689" cy="712392"/>
          </a:xfrm>
          <a:prstGeom prst="rect">
            <a:avLst/>
          </a:prstGeom>
        </p:spPr>
      </p:pic>
    </p:spTree>
    <p:extLst>
      <p:ext uri="{BB962C8B-B14F-4D97-AF65-F5344CB8AC3E}">
        <p14:creationId xmlns:p14="http://schemas.microsoft.com/office/powerpoint/2010/main" val="2552768089"/>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Title and Content 2">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3417457795"/>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116600368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3954670560"/>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Title &amp; Content Orange">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de-DE" smtClean="0"/>
              <a:t>Textmasterformat bearbeiten</a:t>
            </a:r>
          </a:p>
        </p:txBody>
      </p:sp>
    </p:spTree>
    <p:extLst>
      <p:ext uri="{BB962C8B-B14F-4D97-AF65-F5344CB8AC3E}">
        <p14:creationId xmlns:p14="http://schemas.microsoft.com/office/powerpoint/2010/main" val="353954254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Only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334968837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de-DE" smtClean="0"/>
              <a:t>Textmasterformat bearbeiten</a:t>
            </a:r>
          </a:p>
        </p:txBody>
      </p:sp>
    </p:spTree>
    <p:extLst>
      <p:ext uri="{BB962C8B-B14F-4D97-AF65-F5344CB8AC3E}">
        <p14:creationId xmlns:p14="http://schemas.microsoft.com/office/powerpoint/2010/main" val="196619203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de-DE" smtClean="0"/>
              <a:t>Titelmasterformat durch Klicken bearbeiten</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219138033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ogo on Background">
    <p:bg>
      <p:bgPr>
        <a:solidFill>
          <a:srgbClr val="5B9BD5"/>
        </a:solid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2382474" y="1968878"/>
            <a:ext cx="7904204" cy="287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276975"/>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8861416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843614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14221879"/>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7701349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Blank Color 1 Layout">
    <p:bg>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77952" y="1999545"/>
            <a:ext cx="11231365" cy="1071062"/>
          </a:xfrm>
        </p:spPr>
        <p:txBody>
          <a:bodyPr/>
          <a:lstStyle>
            <a:lvl1pPr marL="0" indent="0">
              <a:buNone/>
              <a:defRPr lang="en-US" sz="6400" i="0" kern="1200" spc="-100" baseline="0" dirty="0" smtClean="0">
                <a:solidFill>
                  <a:schemeClr val="accent1"/>
                </a:solidFill>
                <a:latin typeface="Segoe UI Light" pitchFamily="34" charset="0"/>
                <a:ea typeface="+mn-ea"/>
                <a:cs typeface="+mn-cs"/>
              </a:defRPr>
            </a:lvl1pPr>
          </a:lstStyle>
          <a:p>
            <a:pPr lvl="0"/>
            <a:r>
              <a:rPr lang="en-US" dirty="0" smtClean="0"/>
              <a:t>Click to edit Master text styles</a:t>
            </a:r>
          </a:p>
        </p:txBody>
      </p:sp>
      <p:sp>
        <p:nvSpPr>
          <p:cNvPr id="9" name="Text Placeholder 8"/>
          <p:cNvSpPr>
            <a:spLocks noGrp="1"/>
          </p:cNvSpPr>
          <p:nvPr>
            <p:ph type="body" sz="quarter" idx="11"/>
          </p:nvPr>
        </p:nvSpPr>
        <p:spPr>
          <a:xfrm>
            <a:off x="377953" y="3463049"/>
            <a:ext cx="7515594" cy="727700"/>
          </a:xfrm>
        </p:spPr>
        <p:txBody>
          <a:bodyPr/>
          <a:lstStyle>
            <a:lvl1pPr marL="0" indent="0">
              <a:spcBef>
                <a:spcPts val="600"/>
              </a:spcBef>
              <a:buNone/>
              <a:defRPr spc="-100" baseline="0">
                <a:solidFill>
                  <a:schemeClr val="accent1"/>
                </a:solidFill>
                <a:latin typeface="Segoe UI Light"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0527103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1_Title &amp; Content_with Subtitle">
    <p:spTree>
      <p:nvGrpSpPr>
        <p:cNvPr id="1" name=""/>
        <p:cNvGrpSpPr/>
        <p:nvPr/>
      </p:nvGrpSpPr>
      <p:grpSpPr>
        <a:xfrm>
          <a:off x="0" y="0"/>
          <a:ext cx="0" cy="0"/>
          <a:chOff x="0" y="0"/>
          <a:chExt cx="0" cy="0"/>
        </a:xfrm>
      </p:grpSpPr>
      <p:sp>
        <p:nvSpPr>
          <p:cNvPr id="3" name="Text Placeholder 8"/>
          <p:cNvSpPr>
            <a:spLocks noGrp="1"/>
          </p:cNvSpPr>
          <p:nvPr>
            <p:ph type="body" sz="quarter" idx="15"/>
          </p:nvPr>
        </p:nvSpPr>
        <p:spPr>
          <a:xfrm>
            <a:off x="499535" y="503767"/>
            <a:ext cx="11203517" cy="728133"/>
          </a:xfrm>
        </p:spPr>
        <p:txBody>
          <a:bodyPr>
            <a:noAutofit/>
          </a:bodyPr>
          <a:lstStyle>
            <a:lvl1pPr>
              <a:lnSpc>
                <a:spcPct val="95000"/>
              </a:lnSpc>
              <a:defRPr sz="4800"/>
            </a:lvl1pPr>
          </a:lstStyle>
          <a:p>
            <a:pPr lvl="0"/>
            <a:r>
              <a:rPr lang="en-US" dirty="0" smtClean="0"/>
              <a:t>Click to edit Master text styles</a:t>
            </a:r>
          </a:p>
        </p:txBody>
      </p:sp>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34311" y="6139900"/>
            <a:ext cx="2957689" cy="712392"/>
          </a:xfrm>
          <a:prstGeom prst="rect">
            <a:avLst/>
          </a:prstGeom>
        </p:spPr>
      </p:pic>
    </p:spTree>
    <p:extLst>
      <p:ext uri="{BB962C8B-B14F-4D97-AF65-F5344CB8AC3E}">
        <p14:creationId xmlns:p14="http://schemas.microsoft.com/office/powerpoint/2010/main" val="367472242"/>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userDrawn="1">
  <p:cSld name="Divider_Color LG Text">
    <p:bg>
      <p:bgRef idx="1001">
        <a:schemeClr val="bg2"/>
      </p:bgRef>
    </p:bg>
    <p:spTree>
      <p:nvGrpSpPr>
        <p:cNvPr id="1" name=""/>
        <p:cNvGrpSpPr/>
        <p:nvPr/>
      </p:nvGrpSpPr>
      <p:grpSpPr>
        <a:xfrm>
          <a:off x="0" y="0"/>
          <a:ext cx="0" cy="0"/>
          <a:chOff x="0" y="0"/>
          <a:chExt cx="0" cy="0"/>
        </a:xfrm>
      </p:grpSpPr>
      <p:sp>
        <p:nvSpPr>
          <p:cNvPr id="6" name="Content Placeholder 5"/>
          <p:cNvSpPr>
            <a:spLocks noGrp="1"/>
          </p:cNvSpPr>
          <p:nvPr>
            <p:ph sz="quarter" idx="11"/>
          </p:nvPr>
        </p:nvSpPr>
        <p:spPr>
          <a:xfrm>
            <a:off x="484719" y="5797652"/>
            <a:ext cx="7860997" cy="562933"/>
          </a:xfrm>
        </p:spPr>
        <p:txBody>
          <a:bodyPr anchor="b" anchorCtr="0">
            <a:normAutofit/>
          </a:bodyPr>
          <a:lstStyle>
            <a:lvl1pPr>
              <a:defRPr sz="1867">
                <a:solidFill>
                  <a:schemeClr val="tx1"/>
                </a:solidFill>
                <a:latin typeface="+mn-lt"/>
              </a:defRPr>
            </a:lvl1pPr>
          </a:lstStyle>
          <a:p>
            <a:pPr lvl="0"/>
            <a:r>
              <a:rPr lang="en-US" dirty="0" smtClean="0"/>
              <a:t>Click to edit Master text styles</a:t>
            </a:r>
          </a:p>
        </p:txBody>
      </p:sp>
      <p:sp>
        <p:nvSpPr>
          <p:cNvPr id="10" name="Title 9"/>
          <p:cNvSpPr>
            <a:spLocks noGrp="1"/>
          </p:cNvSpPr>
          <p:nvPr>
            <p:ph type="title"/>
          </p:nvPr>
        </p:nvSpPr>
        <p:spPr>
          <a:xfrm>
            <a:off x="484721" y="2786219"/>
            <a:ext cx="11218332" cy="964303"/>
          </a:xfrm>
        </p:spPr>
        <p:txBody>
          <a:bodyPr>
            <a:spAutoFit/>
          </a:bodyPr>
          <a:lstStyle>
            <a:lvl1pPr>
              <a:lnSpc>
                <a:spcPct val="95000"/>
              </a:lnSpc>
              <a:defRPr sz="5333">
                <a:solidFill>
                  <a:schemeClr val="tx1"/>
                </a:solidFill>
                <a:latin typeface="Segoe UI Light"/>
                <a:cs typeface="Segoe UI Light"/>
              </a:defRPr>
            </a:lvl1pPr>
          </a:lstStyle>
          <a:p>
            <a:r>
              <a:rPr lang="en-US" dirty="0" smtClean="0"/>
              <a:t>Click to edit Master title style</a:t>
            </a:r>
            <a:endParaRPr lang="en-US"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34311" y="6149454"/>
            <a:ext cx="2957689" cy="712392"/>
          </a:xfrm>
          <a:prstGeom prst="rect">
            <a:avLst/>
          </a:prstGeom>
        </p:spPr>
      </p:pic>
    </p:spTree>
    <p:extLst>
      <p:ext uri="{BB962C8B-B14F-4D97-AF65-F5344CB8AC3E}">
        <p14:creationId xmlns:p14="http://schemas.microsoft.com/office/powerpoint/2010/main" val="40822137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Blank Blue">
    <p:bg bwMode="ltGray">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944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Slide Teal">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lvl1pPr marL="0" indent="0">
              <a:buNone/>
              <a:defRPr/>
            </a:lvl1pPr>
          </a:lstStyle>
          <a:p>
            <a:r>
              <a:rPr lang="de-DE" smtClean="0"/>
              <a:t>Bild durch Klicken auf Symbol hinzufügen</a:t>
            </a:r>
            <a:endParaRPr lang="en-US"/>
          </a:p>
        </p:txBody>
      </p:sp>
      <p:sp>
        <p:nvSpPr>
          <p:cNvPr id="9" name="Title 1"/>
          <p:cNvSpPr>
            <a:spLocks noGrp="1"/>
          </p:cNvSpPr>
          <p:nvPr>
            <p:ph type="title" hasCustomPrompt="1"/>
          </p:nvPr>
        </p:nvSpPr>
        <p:spPr>
          <a:xfrm>
            <a:off x="269303" y="291069"/>
            <a:ext cx="5378485" cy="1793104"/>
          </a:xfrm>
          <a:noFill/>
        </p:spPr>
        <p:txBody>
          <a:bodyPr lIns="182880" tIns="146304" rIns="182880" bIns="146304" anchor="t" anchorCtr="0"/>
          <a:lstStyle>
            <a:lvl1pPr>
              <a:defRPr sz="4705" spc="-98" baseline="0">
                <a:gradFill>
                  <a:gsLst>
                    <a:gs pos="46903">
                      <a:srgbClr val="FFFFFF"/>
                    </a:gs>
                    <a:gs pos="83000">
                      <a:srgbClr val="FFFFFF"/>
                    </a:gs>
                  </a:gsLst>
                  <a:lin ang="5400000" scaled="1"/>
                </a:gradFill>
              </a:defRPr>
            </a:lvl1pPr>
          </a:lstStyle>
          <a:p>
            <a:r>
              <a:rPr lang="en-US" dirty="0" smtClean="0"/>
              <a:t>Presentation title</a:t>
            </a:r>
            <a:endParaRPr lang="en-US" dirty="0"/>
          </a:p>
        </p:txBody>
      </p:sp>
    </p:spTree>
    <p:extLst>
      <p:ext uri="{BB962C8B-B14F-4D97-AF65-F5344CB8AC3E}">
        <p14:creationId xmlns:p14="http://schemas.microsoft.com/office/powerpoint/2010/main" val="4241801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mp; Photo Teal">
    <p:bg bwMode="ltGray">
      <p:bgPr>
        <a:solidFill>
          <a:schemeClr val="bg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r>
              <a:rPr lang="de-DE" smtClean="0"/>
              <a:t>Bild durch Klicken auf Symbol hinzufügen</a:t>
            </a:r>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de-DE" smtClean="0"/>
              <a:t>Titelmasterformat durch Klicken bearbeiten</a:t>
            </a:r>
            <a:endParaRPr lang="en-US" dirty="0"/>
          </a:p>
        </p:txBody>
      </p:sp>
    </p:spTree>
    <p:extLst>
      <p:ext uri="{BB962C8B-B14F-4D97-AF65-F5344CB8AC3E}">
        <p14:creationId xmlns:p14="http://schemas.microsoft.com/office/powerpoint/2010/main" val="289924935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85.xml"/><Relationship Id="rId13" Type="http://schemas.openxmlformats.org/officeDocument/2006/relationships/slideLayout" Target="../slideLayouts/slideLayout190.xml"/><Relationship Id="rId18" Type="http://schemas.openxmlformats.org/officeDocument/2006/relationships/slideLayout" Target="../slideLayouts/slideLayout195.xml"/><Relationship Id="rId3" Type="http://schemas.openxmlformats.org/officeDocument/2006/relationships/slideLayout" Target="../slideLayouts/slideLayout180.xml"/><Relationship Id="rId7" Type="http://schemas.openxmlformats.org/officeDocument/2006/relationships/slideLayout" Target="../slideLayouts/slideLayout184.xml"/><Relationship Id="rId12" Type="http://schemas.openxmlformats.org/officeDocument/2006/relationships/slideLayout" Target="../slideLayouts/slideLayout189.xml"/><Relationship Id="rId17" Type="http://schemas.openxmlformats.org/officeDocument/2006/relationships/slideLayout" Target="../slideLayouts/slideLayout194.xml"/><Relationship Id="rId2" Type="http://schemas.openxmlformats.org/officeDocument/2006/relationships/slideLayout" Target="../slideLayouts/slideLayout179.xml"/><Relationship Id="rId16" Type="http://schemas.openxmlformats.org/officeDocument/2006/relationships/slideLayout" Target="../slideLayouts/slideLayout193.xml"/><Relationship Id="rId20" Type="http://schemas.openxmlformats.org/officeDocument/2006/relationships/theme" Target="../theme/theme10.xml"/><Relationship Id="rId1" Type="http://schemas.openxmlformats.org/officeDocument/2006/relationships/slideLayout" Target="../slideLayouts/slideLayout178.xml"/><Relationship Id="rId6" Type="http://schemas.openxmlformats.org/officeDocument/2006/relationships/slideLayout" Target="../slideLayouts/slideLayout183.xml"/><Relationship Id="rId11" Type="http://schemas.openxmlformats.org/officeDocument/2006/relationships/slideLayout" Target="../slideLayouts/slideLayout188.xml"/><Relationship Id="rId5" Type="http://schemas.openxmlformats.org/officeDocument/2006/relationships/slideLayout" Target="../slideLayouts/slideLayout182.xml"/><Relationship Id="rId15" Type="http://schemas.openxmlformats.org/officeDocument/2006/relationships/slideLayout" Target="../slideLayouts/slideLayout192.xml"/><Relationship Id="rId10" Type="http://schemas.openxmlformats.org/officeDocument/2006/relationships/slideLayout" Target="../slideLayouts/slideLayout187.xml"/><Relationship Id="rId19" Type="http://schemas.openxmlformats.org/officeDocument/2006/relationships/slideLayout" Target="../slideLayouts/slideLayout196.xml"/><Relationship Id="rId4" Type="http://schemas.openxmlformats.org/officeDocument/2006/relationships/slideLayout" Target="../slideLayouts/slideLayout181.xml"/><Relationship Id="rId9" Type="http://schemas.openxmlformats.org/officeDocument/2006/relationships/slideLayout" Target="../slideLayouts/slideLayout186.xml"/><Relationship Id="rId14" Type="http://schemas.openxmlformats.org/officeDocument/2006/relationships/slideLayout" Target="../slideLayouts/slideLayout19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04.xml"/><Relationship Id="rId13" Type="http://schemas.openxmlformats.org/officeDocument/2006/relationships/slideLayout" Target="../slideLayouts/slideLayout209.xml"/><Relationship Id="rId18" Type="http://schemas.openxmlformats.org/officeDocument/2006/relationships/slideLayout" Target="../slideLayouts/slideLayout214.xml"/><Relationship Id="rId3" Type="http://schemas.openxmlformats.org/officeDocument/2006/relationships/slideLayout" Target="../slideLayouts/slideLayout199.xml"/><Relationship Id="rId7" Type="http://schemas.openxmlformats.org/officeDocument/2006/relationships/slideLayout" Target="../slideLayouts/slideLayout203.xml"/><Relationship Id="rId12" Type="http://schemas.openxmlformats.org/officeDocument/2006/relationships/slideLayout" Target="../slideLayouts/slideLayout208.xml"/><Relationship Id="rId17" Type="http://schemas.openxmlformats.org/officeDocument/2006/relationships/slideLayout" Target="../slideLayouts/slideLayout213.xml"/><Relationship Id="rId2" Type="http://schemas.openxmlformats.org/officeDocument/2006/relationships/slideLayout" Target="../slideLayouts/slideLayout198.xml"/><Relationship Id="rId16" Type="http://schemas.openxmlformats.org/officeDocument/2006/relationships/slideLayout" Target="../slideLayouts/slideLayout212.xml"/><Relationship Id="rId20" Type="http://schemas.openxmlformats.org/officeDocument/2006/relationships/theme" Target="../theme/theme11.xml"/><Relationship Id="rId1" Type="http://schemas.openxmlformats.org/officeDocument/2006/relationships/slideLayout" Target="../slideLayouts/slideLayout197.xml"/><Relationship Id="rId6" Type="http://schemas.openxmlformats.org/officeDocument/2006/relationships/slideLayout" Target="../slideLayouts/slideLayout202.xml"/><Relationship Id="rId11" Type="http://schemas.openxmlformats.org/officeDocument/2006/relationships/slideLayout" Target="../slideLayouts/slideLayout207.xml"/><Relationship Id="rId5" Type="http://schemas.openxmlformats.org/officeDocument/2006/relationships/slideLayout" Target="../slideLayouts/slideLayout201.xml"/><Relationship Id="rId15" Type="http://schemas.openxmlformats.org/officeDocument/2006/relationships/slideLayout" Target="../slideLayouts/slideLayout211.xml"/><Relationship Id="rId10" Type="http://schemas.openxmlformats.org/officeDocument/2006/relationships/slideLayout" Target="../slideLayouts/slideLayout206.xml"/><Relationship Id="rId19" Type="http://schemas.openxmlformats.org/officeDocument/2006/relationships/slideLayout" Target="../slideLayouts/slideLayout215.xml"/><Relationship Id="rId4" Type="http://schemas.openxmlformats.org/officeDocument/2006/relationships/slideLayout" Target="../slideLayouts/slideLayout200.xml"/><Relationship Id="rId9" Type="http://schemas.openxmlformats.org/officeDocument/2006/relationships/slideLayout" Target="../slideLayouts/slideLayout205.xml"/><Relationship Id="rId14" Type="http://schemas.openxmlformats.org/officeDocument/2006/relationships/slideLayout" Target="../slideLayouts/slideLayout21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23.xml"/><Relationship Id="rId13" Type="http://schemas.openxmlformats.org/officeDocument/2006/relationships/slideLayout" Target="../slideLayouts/slideLayout228.xml"/><Relationship Id="rId18" Type="http://schemas.openxmlformats.org/officeDocument/2006/relationships/slideLayout" Target="../slideLayouts/slideLayout233.xml"/><Relationship Id="rId3" Type="http://schemas.openxmlformats.org/officeDocument/2006/relationships/slideLayout" Target="../slideLayouts/slideLayout218.xml"/><Relationship Id="rId7" Type="http://schemas.openxmlformats.org/officeDocument/2006/relationships/slideLayout" Target="../slideLayouts/slideLayout222.xml"/><Relationship Id="rId12" Type="http://schemas.openxmlformats.org/officeDocument/2006/relationships/slideLayout" Target="../slideLayouts/slideLayout227.xml"/><Relationship Id="rId17" Type="http://schemas.openxmlformats.org/officeDocument/2006/relationships/slideLayout" Target="../slideLayouts/slideLayout232.xml"/><Relationship Id="rId2" Type="http://schemas.openxmlformats.org/officeDocument/2006/relationships/slideLayout" Target="../slideLayouts/slideLayout217.xml"/><Relationship Id="rId16" Type="http://schemas.openxmlformats.org/officeDocument/2006/relationships/slideLayout" Target="../slideLayouts/slideLayout231.xml"/><Relationship Id="rId20" Type="http://schemas.openxmlformats.org/officeDocument/2006/relationships/theme" Target="../theme/theme12.xml"/><Relationship Id="rId1" Type="http://schemas.openxmlformats.org/officeDocument/2006/relationships/slideLayout" Target="../slideLayouts/slideLayout216.xml"/><Relationship Id="rId6" Type="http://schemas.openxmlformats.org/officeDocument/2006/relationships/slideLayout" Target="../slideLayouts/slideLayout221.xml"/><Relationship Id="rId11" Type="http://schemas.openxmlformats.org/officeDocument/2006/relationships/slideLayout" Target="../slideLayouts/slideLayout226.xml"/><Relationship Id="rId5" Type="http://schemas.openxmlformats.org/officeDocument/2006/relationships/slideLayout" Target="../slideLayouts/slideLayout220.xml"/><Relationship Id="rId15" Type="http://schemas.openxmlformats.org/officeDocument/2006/relationships/slideLayout" Target="../slideLayouts/slideLayout230.xml"/><Relationship Id="rId10" Type="http://schemas.openxmlformats.org/officeDocument/2006/relationships/slideLayout" Target="../slideLayouts/slideLayout225.xml"/><Relationship Id="rId19" Type="http://schemas.openxmlformats.org/officeDocument/2006/relationships/slideLayout" Target="../slideLayouts/slideLayout234.xml"/><Relationship Id="rId4" Type="http://schemas.openxmlformats.org/officeDocument/2006/relationships/slideLayout" Target="../slideLayouts/slideLayout219.xml"/><Relationship Id="rId9" Type="http://schemas.openxmlformats.org/officeDocument/2006/relationships/slideLayout" Target="../slideLayouts/slideLayout224.xml"/><Relationship Id="rId14" Type="http://schemas.openxmlformats.org/officeDocument/2006/relationships/slideLayout" Target="../slideLayouts/slideLayout229.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42.xml"/><Relationship Id="rId13" Type="http://schemas.openxmlformats.org/officeDocument/2006/relationships/slideLayout" Target="../slideLayouts/slideLayout247.xml"/><Relationship Id="rId18" Type="http://schemas.openxmlformats.org/officeDocument/2006/relationships/slideLayout" Target="../slideLayouts/slideLayout252.xml"/><Relationship Id="rId3" Type="http://schemas.openxmlformats.org/officeDocument/2006/relationships/slideLayout" Target="../slideLayouts/slideLayout237.xml"/><Relationship Id="rId7" Type="http://schemas.openxmlformats.org/officeDocument/2006/relationships/slideLayout" Target="../slideLayouts/slideLayout241.xml"/><Relationship Id="rId12" Type="http://schemas.openxmlformats.org/officeDocument/2006/relationships/slideLayout" Target="../slideLayouts/slideLayout246.xml"/><Relationship Id="rId17" Type="http://schemas.openxmlformats.org/officeDocument/2006/relationships/slideLayout" Target="../slideLayouts/slideLayout251.xml"/><Relationship Id="rId2" Type="http://schemas.openxmlformats.org/officeDocument/2006/relationships/slideLayout" Target="../slideLayouts/slideLayout236.xml"/><Relationship Id="rId16" Type="http://schemas.openxmlformats.org/officeDocument/2006/relationships/slideLayout" Target="../slideLayouts/slideLayout250.xml"/><Relationship Id="rId20" Type="http://schemas.openxmlformats.org/officeDocument/2006/relationships/theme" Target="../theme/theme13.xml"/><Relationship Id="rId1" Type="http://schemas.openxmlformats.org/officeDocument/2006/relationships/slideLayout" Target="../slideLayouts/slideLayout235.xml"/><Relationship Id="rId6" Type="http://schemas.openxmlformats.org/officeDocument/2006/relationships/slideLayout" Target="../slideLayouts/slideLayout240.xml"/><Relationship Id="rId11" Type="http://schemas.openxmlformats.org/officeDocument/2006/relationships/slideLayout" Target="../slideLayouts/slideLayout245.xml"/><Relationship Id="rId5" Type="http://schemas.openxmlformats.org/officeDocument/2006/relationships/slideLayout" Target="../slideLayouts/slideLayout239.xml"/><Relationship Id="rId15" Type="http://schemas.openxmlformats.org/officeDocument/2006/relationships/slideLayout" Target="../slideLayouts/slideLayout249.xml"/><Relationship Id="rId10" Type="http://schemas.openxmlformats.org/officeDocument/2006/relationships/slideLayout" Target="../slideLayouts/slideLayout244.xml"/><Relationship Id="rId19" Type="http://schemas.openxmlformats.org/officeDocument/2006/relationships/slideLayout" Target="../slideLayouts/slideLayout253.xml"/><Relationship Id="rId4" Type="http://schemas.openxmlformats.org/officeDocument/2006/relationships/slideLayout" Target="../slideLayouts/slideLayout238.xml"/><Relationship Id="rId9" Type="http://schemas.openxmlformats.org/officeDocument/2006/relationships/slideLayout" Target="../slideLayouts/slideLayout243.xml"/><Relationship Id="rId14" Type="http://schemas.openxmlformats.org/officeDocument/2006/relationships/slideLayout" Target="../slideLayouts/slideLayout24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19" Type="http://schemas.openxmlformats.org/officeDocument/2006/relationships/theme" Target="../theme/theme3.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10" Type="http://schemas.openxmlformats.org/officeDocument/2006/relationships/slideLayout" Target="../slideLayouts/slideLayout65.xml"/><Relationship Id="rId19" Type="http://schemas.openxmlformats.org/officeDocument/2006/relationships/theme" Target="../theme/theme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theme" Target="../theme/theme5.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slideLayout" Target="../slideLayouts/slideLayout110.xml"/><Relationship Id="rId18" Type="http://schemas.openxmlformats.org/officeDocument/2006/relationships/slideLayout" Target="../slideLayouts/slideLayout115.xml"/><Relationship Id="rId3" Type="http://schemas.openxmlformats.org/officeDocument/2006/relationships/slideLayout" Target="../slideLayouts/slideLayout100.xml"/><Relationship Id="rId21" Type="http://schemas.openxmlformats.org/officeDocument/2006/relationships/theme" Target="../theme/theme6.xml"/><Relationship Id="rId7" Type="http://schemas.openxmlformats.org/officeDocument/2006/relationships/slideLayout" Target="../slideLayouts/slideLayout104.xml"/><Relationship Id="rId12" Type="http://schemas.openxmlformats.org/officeDocument/2006/relationships/slideLayout" Target="../slideLayouts/slideLayout109.xml"/><Relationship Id="rId17" Type="http://schemas.openxmlformats.org/officeDocument/2006/relationships/slideLayout" Target="../slideLayouts/slideLayout114.xml"/><Relationship Id="rId2" Type="http://schemas.openxmlformats.org/officeDocument/2006/relationships/slideLayout" Target="../slideLayouts/slideLayout99.xml"/><Relationship Id="rId16" Type="http://schemas.openxmlformats.org/officeDocument/2006/relationships/slideLayout" Target="../slideLayouts/slideLayout113.xml"/><Relationship Id="rId20" Type="http://schemas.openxmlformats.org/officeDocument/2006/relationships/slideLayout" Target="../slideLayouts/slideLayout117.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5" Type="http://schemas.openxmlformats.org/officeDocument/2006/relationships/slideLayout" Target="../slideLayouts/slideLayout112.xml"/><Relationship Id="rId10" Type="http://schemas.openxmlformats.org/officeDocument/2006/relationships/slideLayout" Target="../slideLayouts/slideLayout107.xml"/><Relationship Id="rId19" Type="http://schemas.openxmlformats.org/officeDocument/2006/relationships/slideLayout" Target="../slideLayouts/slideLayout116.xml"/><Relationship Id="rId4" Type="http://schemas.openxmlformats.org/officeDocument/2006/relationships/slideLayout" Target="../slideLayouts/slideLayout101.xml"/><Relationship Id="rId9" Type="http://schemas.openxmlformats.org/officeDocument/2006/relationships/slideLayout" Target="../slideLayouts/slideLayout106.xml"/><Relationship Id="rId14" Type="http://schemas.openxmlformats.org/officeDocument/2006/relationships/slideLayout" Target="../slideLayouts/slideLayout11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5.xml"/><Relationship Id="rId13" Type="http://schemas.openxmlformats.org/officeDocument/2006/relationships/slideLayout" Target="../slideLayouts/slideLayout130.xml"/><Relationship Id="rId18" Type="http://schemas.openxmlformats.org/officeDocument/2006/relationships/slideLayout" Target="../slideLayouts/slideLayout135.xml"/><Relationship Id="rId3" Type="http://schemas.openxmlformats.org/officeDocument/2006/relationships/slideLayout" Target="../slideLayouts/slideLayout120.xml"/><Relationship Id="rId21" Type="http://schemas.openxmlformats.org/officeDocument/2006/relationships/slideLayout" Target="../slideLayouts/slideLayout138.xml"/><Relationship Id="rId7" Type="http://schemas.openxmlformats.org/officeDocument/2006/relationships/slideLayout" Target="../slideLayouts/slideLayout124.xml"/><Relationship Id="rId12" Type="http://schemas.openxmlformats.org/officeDocument/2006/relationships/slideLayout" Target="../slideLayouts/slideLayout129.xml"/><Relationship Id="rId17" Type="http://schemas.openxmlformats.org/officeDocument/2006/relationships/slideLayout" Target="../slideLayouts/slideLayout134.xml"/><Relationship Id="rId2" Type="http://schemas.openxmlformats.org/officeDocument/2006/relationships/slideLayout" Target="../slideLayouts/slideLayout119.xml"/><Relationship Id="rId16" Type="http://schemas.openxmlformats.org/officeDocument/2006/relationships/slideLayout" Target="../slideLayouts/slideLayout133.xml"/><Relationship Id="rId20" Type="http://schemas.openxmlformats.org/officeDocument/2006/relationships/slideLayout" Target="../slideLayouts/slideLayout137.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5" Type="http://schemas.openxmlformats.org/officeDocument/2006/relationships/slideLayout" Target="../slideLayouts/slideLayout122.xml"/><Relationship Id="rId15" Type="http://schemas.openxmlformats.org/officeDocument/2006/relationships/slideLayout" Target="../slideLayouts/slideLayout132.xml"/><Relationship Id="rId10" Type="http://schemas.openxmlformats.org/officeDocument/2006/relationships/slideLayout" Target="../slideLayouts/slideLayout127.xml"/><Relationship Id="rId19" Type="http://schemas.openxmlformats.org/officeDocument/2006/relationships/slideLayout" Target="../slideLayouts/slideLayout136.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4" Type="http://schemas.openxmlformats.org/officeDocument/2006/relationships/slideLayout" Target="../slideLayouts/slideLayout131.xml"/><Relationship Id="rId22"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46.xml"/><Relationship Id="rId13" Type="http://schemas.openxmlformats.org/officeDocument/2006/relationships/slideLayout" Target="../slideLayouts/slideLayout151.xml"/><Relationship Id="rId18" Type="http://schemas.openxmlformats.org/officeDocument/2006/relationships/slideLayout" Target="../slideLayouts/slideLayout156.xml"/><Relationship Id="rId3" Type="http://schemas.openxmlformats.org/officeDocument/2006/relationships/slideLayout" Target="../slideLayouts/slideLayout141.xml"/><Relationship Id="rId21" Type="http://schemas.openxmlformats.org/officeDocument/2006/relationships/theme" Target="../theme/theme8.xml"/><Relationship Id="rId7" Type="http://schemas.openxmlformats.org/officeDocument/2006/relationships/slideLayout" Target="../slideLayouts/slideLayout145.xml"/><Relationship Id="rId12" Type="http://schemas.openxmlformats.org/officeDocument/2006/relationships/slideLayout" Target="../slideLayouts/slideLayout150.xml"/><Relationship Id="rId17" Type="http://schemas.openxmlformats.org/officeDocument/2006/relationships/slideLayout" Target="../slideLayouts/slideLayout155.xml"/><Relationship Id="rId2" Type="http://schemas.openxmlformats.org/officeDocument/2006/relationships/slideLayout" Target="../slideLayouts/slideLayout140.xml"/><Relationship Id="rId16" Type="http://schemas.openxmlformats.org/officeDocument/2006/relationships/slideLayout" Target="../slideLayouts/slideLayout154.xml"/><Relationship Id="rId20" Type="http://schemas.openxmlformats.org/officeDocument/2006/relationships/slideLayout" Target="../slideLayouts/slideLayout158.xml"/><Relationship Id="rId1" Type="http://schemas.openxmlformats.org/officeDocument/2006/relationships/slideLayout" Target="../slideLayouts/slideLayout139.xml"/><Relationship Id="rId6" Type="http://schemas.openxmlformats.org/officeDocument/2006/relationships/slideLayout" Target="../slideLayouts/slideLayout144.xml"/><Relationship Id="rId11" Type="http://schemas.openxmlformats.org/officeDocument/2006/relationships/slideLayout" Target="../slideLayouts/slideLayout149.xml"/><Relationship Id="rId5" Type="http://schemas.openxmlformats.org/officeDocument/2006/relationships/slideLayout" Target="../slideLayouts/slideLayout143.xml"/><Relationship Id="rId15" Type="http://schemas.openxmlformats.org/officeDocument/2006/relationships/slideLayout" Target="../slideLayouts/slideLayout153.xml"/><Relationship Id="rId10" Type="http://schemas.openxmlformats.org/officeDocument/2006/relationships/slideLayout" Target="../slideLayouts/slideLayout148.xml"/><Relationship Id="rId19" Type="http://schemas.openxmlformats.org/officeDocument/2006/relationships/slideLayout" Target="../slideLayouts/slideLayout157.xml"/><Relationship Id="rId4" Type="http://schemas.openxmlformats.org/officeDocument/2006/relationships/slideLayout" Target="../slideLayouts/slideLayout142.xml"/><Relationship Id="rId9" Type="http://schemas.openxmlformats.org/officeDocument/2006/relationships/slideLayout" Target="../slideLayouts/slideLayout147.xml"/><Relationship Id="rId14" Type="http://schemas.openxmlformats.org/officeDocument/2006/relationships/slideLayout" Target="../slideLayouts/slideLayout15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66.xml"/><Relationship Id="rId13" Type="http://schemas.openxmlformats.org/officeDocument/2006/relationships/slideLayout" Target="../slideLayouts/slideLayout171.xml"/><Relationship Id="rId18" Type="http://schemas.openxmlformats.org/officeDocument/2006/relationships/slideLayout" Target="../slideLayouts/slideLayout176.xml"/><Relationship Id="rId3" Type="http://schemas.openxmlformats.org/officeDocument/2006/relationships/slideLayout" Target="../slideLayouts/slideLayout161.xml"/><Relationship Id="rId7" Type="http://schemas.openxmlformats.org/officeDocument/2006/relationships/slideLayout" Target="../slideLayouts/slideLayout165.xml"/><Relationship Id="rId12" Type="http://schemas.openxmlformats.org/officeDocument/2006/relationships/slideLayout" Target="../slideLayouts/slideLayout170.xml"/><Relationship Id="rId17" Type="http://schemas.openxmlformats.org/officeDocument/2006/relationships/slideLayout" Target="../slideLayouts/slideLayout175.xml"/><Relationship Id="rId2" Type="http://schemas.openxmlformats.org/officeDocument/2006/relationships/slideLayout" Target="../slideLayouts/slideLayout160.xml"/><Relationship Id="rId16" Type="http://schemas.openxmlformats.org/officeDocument/2006/relationships/slideLayout" Target="../slideLayouts/slideLayout174.xml"/><Relationship Id="rId20" Type="http://schemas.openxmlformats.org/officeDocument/2006/relationships/theme" Target="../theme/theme9.xml"/><Relationship Id="rId1" Type="http://schemas.openxmlformats.org/officeDocument/2006/relationships/slideLayout" Target="../slideLayouts/slideLayout159.xml"/><Relationship Id="rId6" Type="http://schemas.openxmlformats.org/officeDocument/2006/relationships/slideLayout" Target="../slideLayouts/slideLayout164.xml"/><Relationship Id="rId11" Type="http://schemas.openxmlformats.org/officeDocument/2006/relationships/slideLayout" Target="../slideLayouts/slideLayout169.xml"/><Relationship Id="rId5" Type="http://schemas.openxmlformats.org/officeDocument/2006/relationships/slideLayout" Target="../slideLayouts/slideLayout163.xml"/><Relationship Id="rId15" Type="http://schemas.openxmlformats.org/officeDocument/2006/relationships/slideLayout" Target="../slideLayouts/slideLayout173.xml"/><Relationship Id="rId10" Type="http://schemas.openxmlformats.org/officeDocument/2006/relationships/slideLayout" Target="../slideLayouts/slideLayout168.xml"/><Relationship Id="rId19" Type="http://schemas.openxmlformats.org/officeDocument/2006/relationships/slideLayout" Target="../slideLayouts/slideLayout177.xml"/><Relationship Id="rId4" Type="http://schemas.openxmlformats.org/officeDocument/2006/relationships/slideLayout" Target="../slideLayouts/slideLayout162.xml"/><Relationship Id="rId9" Type="http://schemas.openxmlformats.org/officeDocument/2006/relationships/slideLayout" Target="../slideLayouts/slideLayout167.xml"/><Relationship Id="rId14" Type="http://schemas.openxmlformats.org/officeDocument/2006/relationships/slideLayout" Target="../slideLayouts/slideLayout1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5B9BD5"/>
        </a:solidFill>
        <a:effectLst/>
      </p:bgPr>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84719" y="1718733"/>
            <a:ext cx="2585861" cy="4146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fontAlgn="base">
              <a:lnSpc>
                <a:spcPct val="90000"/>
              </a:lnSpc>
              <a:spcAft>
                <a:spcPct val="0"/>
              </a:spcAft>
            </a:pPr>
            <a:r>
              <a:rPr lang="en-US" dirty="0" smtClean="0"/>
              <a:t>Click to edit Master title style</a:t>
            </a:r>
            <a:endParaRPr lang="en-US" dirty="0"/>
          </a:p>
        </p:txBody>
      </p:sp>
      <p:sp>
        <p:nvSpPr>
          <p:cNvPr id="17" name="Text Placeholder 16"/>
          <p:cNvSpPr>
            <a:spLocks noGrp="1"/>
          </p:cNvSpPr>
          <p:nvPr>
            <p:ph type="body" idx="1"/>
          </p:nvPr>
        </p:nvSpPr>
        <p:spPr>
          <a:xfrm>
            <a:off x="3657602" y="1718737"/>
            <a:ext cx="7950201" cy="1561795"/>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Grafik 4"/>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236158" y="6145608"/>
            <a:ext cx="2957689" cy="712392"/>
          </a:xfrm>
          <a:prstGeom prst="rect">
            <a:avLst/>
          </a:prstGeom>
        </p:spPr>
      </p:pic>
    </p:spTree>
    <p:extLst>
      <p:ext uri="{BB962C8B-B14F-4D97-AF65-F5344CB8AC3E}">
        <p14:creationId xmlns:p14="http://schemas.microsoft.com/office/powerpoint/2010/main" val="385934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iming>
    <p:tnLst>
      <p:par>
        <p:cTn id="1" dur="indefinite" restart="never" nodeType="tmRoot"/>
      </p:par>
    </p:tnLst>
  </p:timing>
  <p:hf hdr="0" dt="0"/>
  <p:txStyles>
    <p:titleStyle>
      <a:lvl1pPr algn="l" defTabSz="1219092" rtl="0" eaLnBrk="1" latinLnBrk="0" hangingPunct="1">
        <a:spcBef>
          <a:spcPct val="0"/>
        </a:spcBef>
        <a:buNone/>
        <a:defRPr lang="en-US" sz="1867" kern="1200" dirty="0" smtClean="0">
          <a:solidFill>
            <a:schemeClr val="bg1"/>
          </a:solidFill>
          <a:latin typeface="+mj-lt"/>
          <a:ea typeface="ＭＳ Ｐゴシック" charset="0"/>
          <a:cs typeface="Segoe UI" pitchFamily="34" charset="0"/>
        </a:defRPr>
      </a:lvl1pPr>
    </p:titleStyle>
    <p:bodyStyle>
      <a:lvl1pPr marL="0" indent="0" algn="l" defTabSz="1219092" rtl="0" eaLnBrk="1" fontAlgn="base" latinLnBrk="0" hangingPunct="1">
        <a:lnSpc>
          <a:spcPct val="95000"/>
        </a:lnSpc>
        <a:spcBef>
          <a:spcPts val="0"/>
        </a:spcBef>
        <a:spcAft>
          <a:spcPts val="0"/>
        </a:spcAft>
        <a:buClr>
          <a:schemeClr val="accent1"/>
        </a:buClr>
        <a:buSzPct val="110000"/>
        <a:buFont typeface="Avenir LT Pro 45 Book" charset="0"/>
        <a:buNone/>
        <a:defRPr lang="en-US" sz="3200" b="0" kern="1200" cap="none" baseline="0" dirty="0" smtClean="0">
          <a:solidFill>
            <a:srgbClr val="FFFFFF"/>
          </a:solidFill>
          <a:latin typeface="Segoe UI Light"/>
          <a:ea typeface="ＭＳ Ｐゴシック" charset="0"/>
          <a:cs typeface="Segoe UI Light"/>
        </a:defRPr>
      </a:lvl1pPr>
      <a:lvl2pPr marL="0" indent="0" algn="l" defTabSz="1219092" rtl="0" eaLnBrk="1" latinLnBrk="0" hangingPunct="1">
        <a:lnSpc>
          <a:spcPct val="95000"/>
        </a:lnSpc>
        <a:spcBef>
          <a:spcPts val="0"/>
        </a:spcBef>
        <a:spcAft>
          <a:spcPts val="0"/>
        </a:spcAft>
        <a:buClrTx/>
        <a:buFont typeface="Arial" pitchFamily="34" charset="0"/>
        <a:buNone/>
        <a:defRPr lang="en-US" sz="1867" b="0" kern="1200" dirty="0" smtClean="0">
          <a:solidFill>
            <a:srgbClr val="FFFFFF"/>
          </a:solidFill>
          <a:latin typeface="+mn-lt"/>
          <a:ea typeface="+mn-ea"/>
          <a:cs typeface="+mn-cs"/>
        </a:defRPr>
      </a:lvl2pPr>
      <a:lvl3pPr marL="609546" indent="-304772" algn="l" defTabSz="1219092" rtl="0" eaLnBrk="1" latinLnBrk="0" hangingPunct="1">
        <a:lnSpc>
          <a:spcPct val="95000"/>
        </a:lnSpc>
        <a:spcBef>
          <a:spcPts val="0"/>
        </a:spcBef>
        <a:spcAft>
          <a:spcPts val="0"/>
        </a:spcAft>
        <a:buFont typeface="Lucida Grande"/>
        <a:buChar char="-"/>
        <a:defRPr lang="en-US" sz="1867" b="0" kern="1200" dirty="0" smtClean="0">
          <a:solidFill>
            <a:srgbClr val="FFFFFF"/>
          </a:solidFill>
          <a:latin typeface="+mn-lt"/>
          <a:ea typeface="+mn-ea"/>
          <a:cs typeface="+mn-cs"/>
        </a:defRPr>
      </a:lvl3pPr>
      <a:lvl4pPr marL="836010" indent="-226464" algn="l" defTabSz="1219092" rtl="0" eaLnBrk="1" latinLnBrk="0" hangingPunct="1">
        <a:lnSpc>
          <a:spcPct val="95000"/>
        </a:lnSpc>
        <a:spcBef>
          <a:spcPts val="0"/>
        </a:spcBef>
        <a:spcAft>
          <a:spcPts val="0"/>
        </a:spcAft>
        <a:buFont typeface="Arial" pitchFamily="34" charset="0"/>
        <a:buChar char="•"/>
        <a:defRPr lang="en-US" sz="1867" b="0" kern="1200" dirty="0" smtClean="0">
          <a:solidFill>
            <a:srgbClr val="FFFFFF"/>
          </a:solidFill>
          <a:latin typeface="+mn-lt"/>
          <a:ea typeface="+mn-ea"/>
          <a:cs typeface="+mn-cs"/>
        </a:defRPr>
      </a:lvl4pPr>
      <a:lvl5pPr marL="1219092" indent="-304772" algn="l" defTabSz="1219092" rtl="0" eaLnBrk="1" latinLnBrk="0" hangingPunct="1">
        <a:lnSpc>
          <a:spcPct val="95000"/>
        </a:lnSpc>
        <a:spcBef>
          <a:spcPts val="0"/>
        </a:spcBef>
        <a:spcAft>
          <a:spcPts val="0"/>
        </a:spcAft>
        <a:buFont typeface="Lucida Grande"/>
        <a:buChar char="-"/>
        <a:defRPr lang="en-US" sz="1867" b="0" kern="1200" dirty="0">
          <a:solidFill>
            <a:srgbClr val="FFFFFF"/>
          </a:solidFill>
          <a:latin typeface="+mn-lt"/>
          <a:ea typeface="+mn-ea"/>
          <a:cs typeface="+mn-cs"/>
        </a:defRPr>
      </a:lvl5pPr>
      <a:lvl6pPr marL="3352502" indent="-304772"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048" indent="-304772"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594" indent="-304772"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138" indent="-304772"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092" rtl="0" eaLnBrk="1" latinLnBrk="0" hangingPunct="1">
        <a:defRPr sz="2400" kern="1200">
          <a:solidFill>
            <a:schemeClr val="tx1"/>
          </a:solidFill>
          <a:latin typeface="+mn-lt"/>
          <a:ea typeface="+mn-ea"/>
          <a:cs typeface="+mn-cs"/>
        </a:defRPr>
      </a:lvl1pPr>
      <a:lvl2pPr marL="609546" algn="l" defTabSz="1219092" rtl="0" eaLnBrk="1" latinLnBrk="0" hangingPunct="1">
        <a:defRPr sz="2400" kern="1200">
          <a:solidFill>
            <a:schemeClr val="tx1"/>
          </a:solidFill>
          <a:latin typeface="+mn-lt"/>
          <a:ea typeface="+mn-ea"/>
          <a:cs typeface="+mn-cs"/>
        </a:defRPr>
      </a:lvl2pPr>
      <a:lvl3pPr marL="1219092" algn="l" defTabSz="1219092" rtl="0" eaLnBrk="1" latinLnBrk="0" hangingPunct="1">
        <a:defRPr sz="2400" kern="1200">
          <a:solidFill>
            <a:schemeClr val="tx1"/>
          </a:solidFill>
          <a:latin typeface="+mn-lt"/>
          <a:ea typeface="+mn-ea"/>
          <a:cs typeface="+mn-cs"/>
        </a:defRPr>
      </a:lvl3pPr>
      <a:lvl4pPr marL="1828637" algn="l" defTabSz="1219092" rtl="0" eaLnBrk="1" latinLnBrk="0" hangingPunct="1">
        <a:defRPr sz="2400" kern="1200">
          <a:solidFill>
            <a:schemeClr val="tx1"/>
          </a:solidFill>
          <a:latin typeface="+mn-lt"/>
          <a:ea typeface="+mn-ea"/>
          <a:cs typeface="+mn-cs"/>
        </a:defRPr>
      </a:lvl4pPr>
      <a:lvl5pPr marL="2438183" algn="l" defTabSz="1219092" rtl="0" eaLnBrk="1" latinLnBrk="0" hangingPunct="1">
        <a:defRPr sz="2400" kern="1200">
          <a:solidFill>
            <a:schemeClr val="tx1"/>
          </a:solidFill>
          <a:latin typeface="+mn-lt"/>
          <a:ea typeface="+mn-ea"/>
          <a:cs typeface="+mn-cs"/>
        </a:defRPr>
      </a:lvl5pPr>
      <a:lvl6pPr marL="3047729" algn="l" defTabSz="1219092" rtl="0" eaLnBrk="1" latinLnBrk="0" hangingPunct="1">
        <a:defRPr sz="2400" kern="1200">
          <a:solidFill>
            <a:schemeClr val="tx1"/>
          </a:solidFill>
          <a:latin typeface="+mn-lt"/>
          <a:ea typeface="+mn-ea"/>
          <a:cs typeface="+mn-cs"/>
        </a:defRPr>
      </a:lvl6pPr>
      <a:lvl7pPr marL="3657274" algn="l" defTabSz="1219092" rtl="0" eaLnBrk="1" latinLnBrk="0" hangingPunct="1">
        <a:defRPr sz="2400" kern="1200">
          <a:solidFill>
            <a:schemeClr val="tx1"/>
          </a:solidFill>
          <a:latin typeface="+mn-lt"/>
          <a:ea typeface="+mn-ea"/>
          <a:cs typeface="+mn-cs"/>
        </a:defRPr>
      </a:lvl7pPr>
      <a:lvl8pPr marL="4266820" algn="l" defTabSz="1219092" rtl="0" eaLnBrk="1" latinLnBrk="0" hangingPunct="1">
        <a:defRPr sz="2400" kern="1200">
          <a:solidFill>
            <a:schemeClr val="tx1"/>
          </a:solidFill>
          <a:latin typeface="+mn-lt"/>
          <a:ea typeface="+mn-ea"/>
          <a:cs typeface="+mn-cs"/>
        </a:defRPr>
      </a:lvl8pPr>
      <a:lvl9pPr marL="4876366" algn="l" defTabSz="1219092" rtl="0" eaLnBrk="1" latinLnBrk="0" hangingPunct="1">
        <a:defRPr sz="24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de-DE" smtClean="0"/>
              <a:t>Titelmasterformat durch Klicken bearbeiten</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700491263"/>
      </p:ext>
    </p:extLst>
  </p:cSld>
  <p:clrMap bg1="dk1" tx1="lt1" bg2="dk2"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 id="2147483862" r:id="rId18"/>
    <p:sldLayoutId id="2147483863" r:id="rId1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de-DE" smtClean="0"/>
              <a:t>Titelmasterformat durch Klicken bearbeiten</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2054236879"/>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 id="2147483883" r:id="rId1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de-DE" smtClean="0"/>
              <a:t>Titelmasterformat durch Klicken bearbeiten</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2667714379"/>
      </p:ext>
    </p:extLst>
  </p:cSld>
  <p:clrMap bg1="dk1" tx1="lt1" bg2="dk2" tx2="lt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 id="2147483902" r:id="rId18"/>
    <p:sldLayoutId id="2147483903" r:id="rId1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de-DE" smtClean="0"/>
              <a:t>Titelmasterformat durch Klicken bearbeiten</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1624297093"/>
      </p:ext>
    </p:extLst>
  </p:cSld>
  <p:clrMap bg1="dk1" tx1="lt1" bg2="dk2" tx2="lt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 id="2147483921" r:id="rId17"/>
    <p:sldLayoutId id="2147483922" r:id="rId18"/>
    <p:sldLayoutId id="2147483923" r:id="rId1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de-DE" smtClean="0"/>
              <a:t>Titelmasterformat durch Klicken bearbeiten</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endParaRPr lang="en-US"/>
          </a:p>
        </p:txBody>
      </p:sp>
      <p:sp>
        <p:nvSpPr>
          <p:cNvPr id="6" name="Slide Number Placeholder 4"/>
          <p:cNvSpPr>
            <a:spLocks noGrp="1"/>
          </p:cNvSpPr>
          <p:nvPr>
            <p:ph type="sldNum" sz="quarter" idx="4"/>
          </p:nvPr>
        </p:nvSpPr>
        <p:spPr>
          <a:xfrm>
            <a:off x="11367166" y="6558796"/>
            <a:ext cx="555596" cy="134483"/>
          </a:xfrm>
          <a:prstGeom prst="rect">
            <a:avLst/>
          </a:prstGeom>
        </p:spPr>
        <p:txBody>
          <a:bodyPr vert="horz" lIns="91440" tIns="0" rIns="0" bIns="0" rtlCol="0" anchor="ctr"/>
          <a:lstStyle>
            <a:lvl1pPr algn="r">
              <a:defRPr lang="en-US" sz="882" b="0" kern="1200" smtClean="0">
                <a:gradFill>
                  <a:gsLst>
                    <a:gs pos="2239">
                      <a:schemeClr val="tx1"/>
                    </a:gs>
                    <a:gs pos="11940">
                      <a:schemeClr val="tx1"/>
                    </a:gs>
                  </a:gsLst>
                  <a:lin ang="5400000" scaled="0"/>
                </a:gradFill>
                <a:latin typeface="+mn-lt"/>
                <a:ea typeface="+mn-ea"/>
                <a:cs typeface="+mn-cs"/>
              </a:defRPr>
            </a:lvl1pPr>
          </a:lstStyle>
          <a:p>
            <a:fld id="{F37248AA-A8A4-4C02-90E6-C2B598243E01}" type="slidenum">
              <a:rPr lang="en-US" smtClean="0"/>
              <a:t>‹Nr.›</a:t>
            </a:fld>
            <a:endParaRPr lang="en-US"/>
          </a:p>
        </p:txBody>
      </p:sp>
    </p:spTree>
    <p:extLst>
      <p:ext uri="{BB962C8B-B14F-4D97-AF65-F5344CB8AC3E}">
        <p14:creationId xmlns:p14="http://schemas.microsoft.com/office/powerpoint/2010/main" val="5826290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de-DE" smtClean="0"/>
              <a:t>Titelmasterformat durch Klicken bearbeiten</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497370951"/>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de-DE" smtClean="0"/>
              <a:t>Titelmasterformat durch Klicken bearbeiten</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216869520"/>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de-DE" smtClean="0"/>
              <a:t>Titelmasterformat durch Klicken bearbeiten</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711706972"/>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924" r:id="rId21"/>
    <p:sldLayoutId id="2147483925" r:id="rId22"/>
    <p:sldLayoutId id="2147483926" r:id="rId23"/>
    <p:sldLayoutId id="2147483927" r:id="rId24"/>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de-DE" smtClean="0"/>
              <a:t>Titelmasterformat durch Klicken bearbeiten</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360521705"/>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 id="2147483780" r:id="rId2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de-DE" smtClean="0"/>
              <a:t>Titelmasterformat durch Klicken bearbeiten</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4014343559"/>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de-DE" smtClean="0"/>
              <a:t>Titelmasterformat durch Klicken bearbeiten</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274393763"/>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 id="2147483822" r:id="rId19"/>
    <p:sldLayoutId id="2147483823" r:id="rId2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de-DE" smtClean="0"/>
              <a:t>Titelmasterformat durch Klicken bearbeiten</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706001921"/>
      </p:ext>
    </p:extLst>
  </p:cSld>
  <p:clrMap bg1="dk1" tx1="lt1" bg2="dk2" tx2="lt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 id="2147483842" r:id="rId18"/>
    <p:sldLayoutId id="2147483843" r:id="rId1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5.xml.rels><?xml version="1.0" encoding="UTF-8" standalone="yes"?>
<Relationships xmlns="http://schemas.openxmlformats.org/package/2006/relationships"><Relationship Id="rId3" Type="http://schemas.openxmlformats.org/officeDocument/2006/relationships/hyperlink" Target="http://aka.ms/jquery2014" TargetMode="External"/><Relationship Id="rId2" Type="http://schemas.openxmlformats.org/officeDocument/2006/relationships/image" Target="../media/image20.png"/><Relationship Id="rId1" Type="http://schemas.openxmlformats.org/officeDocument/2006/relationships/slideLayout" Target="../slideLayouts/slideLayout9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6.xml.rels><?xml version="1.0" encoding="UTF-8" standalone="yes"?>
<Relationships xmlns="http://schemas.openxmlformats.org/package/2006/relationships"><Relationship Id="rId2" Type="http://schemas.openxmlformats.org/officeDocument/2006/relationships/hyperlink" Target="https://windows.azure.com/download/publishprofile.aspx" TargetMode="External"/><Relationship Id="rId1" Type="http://schemas.openxmlformats.org/officeDocument/2006/relationships/slideLayout" Target="../slideLayouts/slideLayout8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6.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6.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47283" y="2221427"/>
            <a:ext cx="11228440" cy="1071062"/>
          </a:xfrm>
        </p:spPr>
        <p:txBody>
          <a:bodyPr/>
          <a:lstStyle/>
          <a:p>
            <a:pPr defTabSz="914287">
              <a:defRPr/>
            </a:pPr>
            <a:r>
              <a:rPr dirty="0" smtClean="0">
                <a:solidFill>
                  <a:schemeClr val="accent2"/>
                </a:solidFill>
              </a:rPr>
              <a:t>Windows Azure</a:t>
            </a:r>
            <a:endParaRPr dirty="0">
              <a:solidFill>
                <a:schemeClr val="accent2"/>
              </a:solidFill>
            </a:endParaRPr>
          </a:p>
        </p:txBody>
      </p:sp>
      <p:sp>
        <p:nvSpPr>
          <p:cNvPr id="7" name="Text Placeholder 6"/>
          <p:cNvSpPr>
            <a:spLocks noGrp="1"/>
          </p:cNvSpPr>
          <p:nvPr>
            <p:ph type="body" sz="quarter" idx="11"/>
          </p:nvPr>
        </p:nvSpPr>
        <p:spPr>
          <a:xfrm>
            <a:off x="3892422" y="3470948"/>
            <a:ext cx="7513637" cy="3195683"/>
          </a:xfrm>
        </p:spPr>
        <p:txBody>
          <a:bodyPr/>
          <a:lstStyle/>
          <a:p>
            <a:pPr defTabSz="914287">
              <a:defRPr/>
            </a:pPr>
            <a:r>
              <a:rPr lang="en-US" dirty="0" smtClean="0">
                <a:solidFill>
                  <a:schemeClr val="accent2"/>
                </a:solidFill>
              </a:rPr>
              <a:t>Integration for Windows Store Apps</a:t>
            </a:r>
          </a:p>
          <a:p>
            <a:pPr defTabSz="914287">
              <a:defRPr/>
            </a:pPr>
            <a:endParaRPr lang="en-US" dirty="0">
              <a:solidFill>
                <a:srgbClr val="68217A"/>
              </a:solidFill>
              <a:ea typeface="+mn-ea"/>
              <a:cs typeface="+mn-cs"/>
            </a:endParaRPr>
          </a:p>
          <a:p>
            <a:pPr defTabSz="914287">
              <a:defRPr/>
            </a:pPr>
            <a:endParaRPr lang="en-US" dirty="0" smtClean="0">
              <a:solidFill>
                <a:srgbClr val="68217A"/>
              </a:solidFill>
            </a:endParaRPr>
          </a:p>
          <a:p>
            <a:pPr defTabSz="914287">
              <a:defRPr/>
            </a:pPr>
            <a:endParaRPr lang="en-US" sz="2400" dirty="0" smtClean="0">
              <a:ea typeface="+mn-ea"/>
              <a:cs typeface="+mn-cs"/>
            </a:endParaRPr>
          </a:p>
          <a:p>
            <a:pPr defTabSz="914287">
              <a:defRPr/>
            </a:pPr>
            <a:endParaRPr lang="en-US" sz="2400" dirty="0"/>
          </a:p>
          <a:p>
            <a:pPr defTabSz="914287">
              <a:defRPr/>
            </a:pPr>
            <a:r>
              <a:rPr lang="en-US" sz="2400" dirty="0" smtClean="0">
                <a:solidFill>
                  <a:schemeClr val="accent2"/>
                </a:solidFill>
                <a:ea typeface="+mn-ea"/>
                <a:cs typeface="+mn-cs"/>
              </a:rPr>
              <a:t>Joachim Leonfellner</a:t>
            </a:r>
            <a:endParaRPr lang="en-US" sz="2400" dirty="0">
              <a:solidFill>
                <a:schemeClr val="accent2"/>
              </a:solidFill>
              <a:ea typeface="+mn-ea"/>
              <a:cs typeface="+mn-cs"/>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489" y="2341740"/>
            <a:ext cx="2373872" cy="399360"/>
          </a:xfrm>
          <a:prstGeom prst="rect">
            <a:avLst/>
          </a:prstGeom>
        </p:spPr>
      </p:pic>
      <p:grpSp>
        <p:nvGrpSpPr>
          <p:cNvPr id="2" name="Group 4"/>
          <p:cNvGrpSpPr>
            <a:grpSpLocks noChangeAspect="1"/>
          </p:cNvGrpSpPr>
          <p:nvPr/>
        </p:nvGrpSpPr>
        <p:grpSpPr bwMode="auto">
          <a:xfrm>
            <a:off x="1588" y="0"/>
            <a:ext cx="3322637" cy="5192713"/>
            <a:chOff x="1" y="0"/>
            <a:chExt cx="2093" cy="3271"/>
          </a:xfrm>
        </p:grpSpPr>
        <p:sp>
          <p:nvSpPr>
            <p:cNvPr id="4" name="AutoShape 3"/>
            <p:cNvSpPr>
              <a:spLocks noChangeAspect="1" noChangeArrowheads="1" noTextEdit="1"/>
            </p:cNvSpPr>
            <p:nvPr/>
          </p:nvSpPr>
          <p:spPr bwMode="auto">
            <a:xfrm>
              <a:off x="1" y="0"/>
              <a:ext cx="2093" cy="3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AT"/>
            </a:p>
          </p:txBody>
        </p:sp>
        <p:sp>
          <p:nvSpPr>
            <p:cNvPr id="5" name="Freeform 5"/>
            <p:cNvSpPr>
              <a:spLocks/>
            </p:cNvSpPr>
            <p:nvPr/>
          </p:nvSpPr>
          <p:spPr bwMode="auto">
            <a:xfrm>
              <a:off x="1" y="0"/>
              <a:ext cx="2117" cy="3290"/>
            </a:xfrm>
            <a:custGeom>
              <a:avLst/>
              <a:gdLst>
                <a:gd name="T0" fmla="*/ 0 w 1067"/>
                <a:gd name="T1" fmla="*/ 0 h 1660"/>
                <a:gd name="T2" fmla="*/ 0 w 1067"/>
                <a:gd name="T3" fmla="*/ 0 h 1660"/>
                <a:gd name="T4" fmla="*/ 0 w 1067"/>
                <a:gd name="T5" fmla="*/ 1660 h 1660"/>
                <a:gd name="T6" fmla="*/ 1067 w 1067"/>
                <a:gd name="T7" fmla="*/ 829 h 1660"/>
                <a:gd name="T8" fmla="*/ 0 w 1067"/>
                <a:gd name="T9" fmla="*/ 0 h 1660"/>
              </a:gdLst>
              <a:ahLst/>
              <a:cxnLst>
                <a:cxn ang="0">
                  <a:pos x="T0" y="T1"/>
                </a:cxn>
                <a:cxn ang="0">
                  <a:pos x="T2" y="T3"/>
                </a:cxn>
                <a:cxn ang="0">
                  <a:pos x="T4" y="T5"/>
                </a:cxn>
                <a:cxn ang="0">
                  <a:pos x="T6" y="T7"/>
                </a:cxn>
                <a:cxn ang="0">
                  <a:pos x="T8" y="T9"/>
                </a:cxn>
              </a:cxnLst>
              <a:rect l="0" t="0" r="r" b="b"/>
              <a:pathLst>
                <a:path w="1067" h="1660">
                  <a:moveTo>
                    <a:pt x="0" y="0"/>
                  </a:moveTo>
                  <a:lnTo>
                    <a:pt x="0" y="0"/>
                  </a:lnTo>
                  <a:lnTo>
                    <a:pt x="0" y="1660"/>
                  </a:lnTo>
                  <a:lnTo>
                    <a:pt x="1067" y="829"/>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AT"/>
            </a:p>
          </p:txBody>
        </p:sp>
      </p:gr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1" y="2262463"/>
            <a:ext cx="2834640" cy="682755"/>
          </a:xfrm>
          <a:prstGeom prst="rect">
            <a:avLst/>
          </a:prstGeom>
        </p:spPr>
      </p:pic>
    </p:spTree>
    <p:extLst>
      <p:ext uri="{BB962C8B-B14F-4D97-AF65-F5344CB8AC3E}">
        <p14:creationId xmlns:p14="http://schemas.microsoft.com/office/powerpoint/2010/main" val="521058775"/>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txBox="1">
            <a:spLocks noChangeArrowheads="1"/>
          </p:cNvSpPr>
          <p:nvPr/>
        </p:nvSpPr>
        <p:spPr bwMode="auto">
          <a:xfrm>
            <a:off x="889213" y="2852872"/>
            <a:ext cx="10424160" cy="163121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marL="0" indent="0" algn="l" defTabSz="1219092" rtl="0" eaLnBrk="1" fontAlgn="base" latinLnBrk="0" hangingPunct="1">
              <a:lnSpc>
                <a:spcPct val="95000"/>
              </a:lnSpc>
              <a:spcBef>
                <a:spcPts val="0"/>
              </a:spcBef>
              <a:spcAft>
                <a:spcPts val="0"/>
              </a:spcAft>
              <a:buClr>
                <a:schemeClr val="accent1"/>
              </a:buClr>
              <a:buSzPct val="110000"/>
              <a:buFont typeface="Avenir LT Pro 45 Book" charset="0"/>
              <a:buNone/>
              <a:defRPr lang="en-US" sz="3200" b="0" kern="1200" cap="none" baseline="0" dirty="0" smtClean="0">
                <a:solidFill>
                  <a:srgbClr val="FFFFFF"/>
                </a:solidFill>
                <a:latin typeface="Segoe UI Light"/>
                <a:ea typeface="ＭＳ Ｐゴシック" charset="0"/>
                <a:cs typeface="Segoe UI Light"/>
              </a:defRPr>
            </a:lvl1pPr>
            <a:lvl2pPr marL="0" indent="0" algn="l" defTabSz="1219092" rtl="0" eaLnBrk="1" latinLnBrk="0" hangingPunct="1">
              <a:lnSpc>
                <a:spcPct val="95000"/>
              </a:lnSpc>
              <a:spcBef>
                <a:spcPts val="0"/>
              </a:spcBef>
              <a:spcAft>
                <a:spcPts val="0"/>
              </a:spcAft>
              <a:buClrTx/>
              <a:buFont typeface="Arial" pitchFamily="34" charset="0"/>
              <a:buNone/>
              <a:defRPr lang="en-US" sz="1867" b="0" kern="1200" dirty="0" smtClean="0">
                <a:solidFill>
                  <a:srgbClr val="FFFFFF"/>
                </a:solidFill>
                <a:latin typeface="+mn-lt"/>
                <a:ea typeface="+mn-ea"/>
                <a:cs typeface="+mn-cs"/>
              </a:defRPr>
            </a:lvl2pPr>
            <a:lvl3pPr marL="609546" indent="-304772" algn="l" defTabSz="1219092" rtl="0" eaLnBrk="1" latinLnBrk="0" hangingPunct="1">
              <a:lnSpc>
                <a:spcPct val="95000"/>
              </a:lnSpc>
              <a:spcBef>
                <a:spcPts val="0"/>
              </a:spcBef>
              <a:spcAft>
                <a:spcPts val="0"/>
              </a:spcAft>
              <a:buFont typeface="Lucida Grande"/>
              <a:buChar char="-"/>
              <a:defRPr lang="en-US" sz="1867" b="0" kern="1200" dirty="0" smtClean="0">
                <a:solidFill>
                  <a:srgbClr val="FFFFFF"/>
                </a:solidFill>
                <a:latin typeface="+mn-lt"/>
                <a:ea typeface="+mn-ea"/>
                <a:cs typeface="+mn-cs"/>
              </a:defRPr>
            </a:lvl3pPr>
            <a:lvl4pPr marL="836010" indent="-226464" algn="l" defTabSz="1219092" rtl="0" eaLnBrk="1" latinLnBrk="0" hangingPunct="1">
              <a:lnSpc>
                <a:spcPct val="95000"/>
              </a:lnSpc>
              <a:spcBef>
                <a:spcPts val="0"/>
              </a:spcBef>
              <a:spcAft>
                <a:spcPts val="0"/>
              </a:spcAft>
              <a:buFont typeface="Arial" pitchFamily="34" charset="0"/>
              <a:buChar char="•"/>
              <a:defRPr lang="en-US" sz="1867" b="0" kern="1200" dirty="0" smtClean="0">
                <a:solidFill>
                  <a:srgbClr val="FFFFFF"/>
                </a:solidFill>
                <a:latin typeface="+mn-lt"/>
                <a:ea typeface="+mn-ea"/>
                <a:cs typeface="+mn-cs"/>
              </a:defRPr>
            </a:lvl4pPr>
            <a:lvl5pPr marL="1219092" indent="-304772" algn="l" defTabSz="1219092" rtl="0" eaLnBrk="1" latinLnBrk="0" hangingPunct="1">
              <a:lnSpc>
                <a:spcPct val="95000"/>
              </a:lnSpc>
              <a:spcBef>
                <a:spcPts val="0"/>
              </a:spcBef>
              <a:spcAft>
                <a:spcPts val="0"/>
              </a:spcAft>
              <a:buFont typeface="Lucida Grande"/>
              <a:buChar char="-"/>
              <a:defRPr lang="en-US" sz="1867" b="0" kern="1200" dirty="0">
                <a:solidFill>
                  <a:srgbClr val="FFFFFF"/>
                </a:solidFill>
                <a:latin typeface="+mn-lt"/>
                <a:ea typeface="+mn-ea"/>
                <a:cs typeface="+mn-cs"/>
              </a:defRPr>
            </a:lvl5pPr>
            <a:lvl6pPr marL="3352502" indent="-304772"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048" indent="-304772"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594" indent="-304772"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138" indent="-304772"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defTabSz="914400" eaLnBrk="0" hangingPunct="0">
              <a:lnSpc>
                <a:spcPct val="100000"/>
              </a:lnSpc>
              <a:spcBef>
                <a:spcPct val="0"/>
              </a:spcBef>
              <a:spcAft>
                <a:spcPct val="0"/>
              </a:spcAft>
              <a:buClrTx/>
              <a:buSzTx/>
              <a:buFontTx/>
              <a:buNone/>
            </a:pPr>
            <a:r>
              <a:rPr lang="en-US" sz="2000" dirty="0" err="1" smtClean="0">
                <a:solidFill>
                  <a:srgbClr val="4EC9B0"/>
                </a:solidFill>
                <a:latin typeface="Courier New" panose="02070309020205020404" pitchFamily="49" charset="0"/>
                <a:cs typeface="Courier New" panose="02070309020205020404" pitchFamily="49" charset="0"/>
              </a:rPr>
              <a:t>MobileServiceClient</a:t>
            </a:r>
            <a:r>
              <a:rPr lang="en-US" sz="2000" dirty="0" smtClean="0">
                <a:solidFill>
                  <a:schemeClr val="tx1"/>
                </a:solidFill>
                <a:latin typeface="Courier New" panose="02070309020205020404" pitchFamily="49" charset="0"/>
                <a:cs typeface="Courier New" panose="02070309020205020404" pitchFamily="49" charset="0"/>
              </a:rPr>
              <a:t> </a:t>
            </a:r>
            <a:r>
              <a:rPr lang="en-US" sz="2000" dirty="0" err="1" smtClean="0">
                <a:solidFill>
                  <a:schemeClr val="tx1"/>
                </a:solidFill>
                <a:latin typeface="Courier New" panose="02070309020205020404" pitchFamily="49" charset="0"/>
                <a:cs typeface="Courier New" panose="02070309020205020404" pitchFamily="49" charset="0"/>
              </a:rPr>
              <a:t>xxxClient</a:t>
            </a:r>
            <a:r>
              <a:rPr lang="en-US" sz="2000" dirty="0" smtClean="0">
                <a:solidFill>
                  <a:schemeClr val="tx1"/>
                </a:solidFill>
                <a:latin typeface="Courier New" panose="02070309020205020404" pitchFamily="49" charset="0"/>
                <a:cs typeface="Courier New" panose="02070309020205020404" pitchFamily="49" charset="0"/>
              </a:rPr>
              <a:t> </a:t>
            </a:r>
            <a:r>
              <a:rPr lang="en-US" sz="2000" dirty="0" smtClean="0">
                <a:solidFill>
                  <a:srgbClr val="B4B4B4"/>
                </a:solidFill>
                <a:latin typeface="Courier New" panose="02070309020205020404" pitchFamily="49" charset="0"/>
                <a:cs typeface="Courier New" panose="02070309020205020404" pitchFamily="49" charset="0"/>
              </a:rPr>
              <a:t>=</a:t>
            </a:r>
            <a:r>
              <a:rPr lang="en-US" sz="2000" dirty="0" smtClean="0">
                <a:solidFill>
                  <a:schemeClr val="tx1"/>
                </a:solidFill>
                <a:latin typeface="Courier New" panose="02070309020205020404" pitchFamily="49" charset="0"/>
                <a:cs typeface="Courier New" panose="02070309020205020404" pitchFamily="49" charset="0"/>
              </a:rPr>
              <a:t> </a:t>
            </a:r>
            <a:r>
              <a:rPr lang="en-US" sz="2000" dirty="0" smtClean="0">
                <a:solidFill>
                  <a:srgbClr val="569CD6"/>
                </a:solidFill>
                <a:latin typeface="Courier New" panose="02070309020205020404" pitchFamily="49" charset="0"/>
                <a:cs typeface="Courier New" panose="02070309020205020404" pitchFamily="49" charset="0"/>
              </a:rPr>
              <a:t>new</a:t>
            </a:r>
            <a:r>
              <a:rPr lang="en-US" sz="2000" dirty="0" smtClean="0">
                <a:solidFill>
                  <a:schemeClr val="tx1"/>
                </a:solidFill>
                <a:latin typeface="Courier New" panose="02070309020205020404" pitchFamily="49" charset="0"/>
                <a:cs typeface="Courier New" panose="02070309020205020404" pitchFamily="49" charset="0"/>
              </a:rPr>
              <a:t> </a:t>
            </a:r>
            <a:r>
              <a:rPr lang="en-US" sz="2000" dirty="0" err="1" smtClean="0">
                <a:solidFill>
                  <a:srgbClr val="4EC9B0"/>
                </a:solidFill>
                <a:latin typeface="Courier New" panose="02070309020205020404" pitchFamily="49" charset="0"/>
                <a:cs typeface="Courier New" panose="02070309020205020404" pitchFamily="49" charset="0"/>
              </a:rPr>
              <a:t>MobileServiceClient</a:t>
            </a:r>
            <a:endParaRPr lang="en-US" sz="2000" dirty="0" smtClean="0">
              <a:solidFill>
                <a:srgbClr val="4EC9B0"/>
              </a:solidFill>
              <a:latin typeface="Courier New" panose="02070309020205020404" pitchFamily="49" charset="0"/>
              <a:cs typeface="Courier New" panose="02070309020205020404" pitchFamily="49" charset="0"/>
            </a:endParaRPr>
          </a:p>
          <a:p>
            <a:pPr defTabSz="914400" eaLnBrk="0" hangingPunct="0">
              <a:lnSpc>
                <a:spcPct val="100000"/>
              </a:lnSpc>
              <a:spcBef>
                <a:spcPct val="0"/>
              </a:spcBef>
              <a:spcAft>
                <a:spcPct val="0"/>
              </a:spcAft>
              <a:buClrTx/>
              <a:buSzTx/>
              <a:buFontTx/>
              <a:buNone/>
            </a:pPr>
            <a:r>
              <a:rPr lang="en-US" sz="2000" dirty="0" smtClean="0">
                <a:solidFill>
                  <a:schemeClr val="tx1"/>
                </a:solidFill>
                <a:latin typeface="Courier New" panose="02070309020205020404" pitchFamily="49" charset="0"/>
                <a:cs typeface="Courier New" panose="02070309020205020404" pitchFamily="49" charset="0"/>
              </a:rPr>
              <a:t>(</a:t>
            </a:r>
          </a:p>
          <a:p>
            <a:pPr defTabSz="914400" eaLnBrk="0" hangingPunct="0">
              <a:lnSpc>
                <a:spcPct val="100000"/>
              </a:lnSpc>
              <a:spcBef>
                <a:spcPct val="0"/>
              </a:spcBef>
              <a:spcAft>
                <a:spcPct val="0"/>
              </a:spcAft>
              <a:buClrTx/>
              <a:buSzTx/>
              <a:buFontTx/>
              <a:buNone/>
            </a:pPr>
            <a:r>
              <a:rPr lang="en-US" sz="2000" dirty="0" smtClean="0">
                <a:solidFill>
                  <a:schemeClr val="tx1"/>
                </a:solidFill>
                <a:latin typeface="Courier New" panose="02070309020205020404" pitchFamily="49" charset="0"/>
                <a:cs typeface="Courier New" panose="02070309020205020404" pitchFamily="49" charset="0"/>
              </a:rPr>
              <a:t>	</a:t>
            </a:r>
            <a:r>
              <a:rPr lang="en-US" sz="2000" dirty="0" smtClean="0">
                <a:solidFill>
                  <a:srgbClr val="D69D85"/>
                </a:solidFill>
                <a:latin typeface="Courier New" panose="02070309020205020404" pitchFamily="49" charset="0"/>
                <a:cs typeface="Courier New" panose="02070309020205020404" pitchFamily="49" charset="0"/>
              </a:rPr>
              <a:t>"https://XXXXXX.azure-mobile.net/"</a:t>
            </a:r>
            <a:r>
              <a:rPr lang="en-US" sz="2000" dirty="0" smtClean="0">
                <a:solidFill>
                  <a:schemeClr val="tx1"/>
                </a:solidFill>
                <a:latin typeface="Courier New" panose="02070309020205020404" pitchFamily="49" charset="0"/>
                <a:cs typeface="Courier New" panose="02070309020205020404" pitchFamily="49" charset="0"/>
              </a:rPr>
              <a:t>, </a:t>
            </a:r>
          </a:p>
          <a:p>
            <a:pPr defTabSz="914400" eaLnBrk="0" hangingPunct="0">
              <a:lnSpc>
                <a:spcPct val="100000"/>
              </a:lnSpc>
              <a:spcBef>
                <a:spcPct val="0"/>
              </a:spcBef>
              <a:spcAft>
                <a:spcPct val="0"/>
              </a:spcAft>
              <a:buClrTx/>
              <a:buSzTx/>
              <a:buFontTx/>
              <a:buNone/>
            </a:pPr>
            <a:r>
              <a:rPr lang="en-US" sz="2000" dirty="0" smtClean="0">
                <a:solidFill>
                  <a:schemeClr val="tx1"/>
                </a:solidFill>
                <a:latin typeface="Courier New" panose="02070309020205020404" pitchFamily="49" charset="0"/>
                <a:cs typeface="Courier New" panose="02070309020205020404" pitchFamily="49" charset="0"/>
              </a:rPr>
              <a:t>	</a:t>
            </a:r>
            <a:r>
              <a:rPr lang="en-US" sz="2000" dirty="0" smtClean="0">
                <a:solidFill>
                  <a:srgbClr val="D69D85"/>
                </a:solidFill>
                <a:latin typeface="Courier New" panose="02070309020205020404" pitchFamily="49" charset="0"/>
                <a:cs typeface="Courier New" panose="02070309020205020404" pitchFamily="49" charset="0"/>
              </a:rPr>
              <a:t>“123456789“</a:t>
            </a:r>
          </a:p>
          <a:p>
            <a:pPr defTabSz="914400" eaLnBrk="0" hangingPunct="0">
              <a:lnSpc>
                <a:spcPct val="100000"/>
              </a:lnSpc>
              <a:spcBef>
                <a:spcPct val="0"/>
              </a:spcBef>
              <a:spcAft>
                <a:spcPct val="0"/>
              </a:spcAft>
              <a:buClrTx/>
              <a:buSzTx/>
              <a:buFontTx/>
              <a:buNone/>
            </a:pPr>
            <a:r>
              <a:rPr lang="en-US" sz="2000" dirty="0" smtClean="0">
                <a:solidFill>
                  <a:schemeClr val="tx1"/>
                </a:solidFill>
                <a:latin typeface="Courier New" panose="02070309020205020404" pitchFamily="49" charset="0"/>
                <a:cs typeface="Courier New" panose="02070309020205020404" pitchFamily="49" charset="0"/>
              </a:rPr>
              <a:t>);</a:t>
            </a:r>
            <a:endParaRPr lang="en-US" sz="4800" dirty="0">
              <a:solidFill>
                <a:schemeClr val="tx1"/>
              </a:solidFill>
              <a:latin typeface="Courier New" panose="02070309020205020404" pitchFamily="49" charset="0"/>
              <a:cs typeface="Courier New" panose="02070309020205020404" pitchFamily="49" charset="0"/>
            </a:endParaRPr>
          </a:p>
        </p:txBody>
      </p:sp>
      <p:sp>
        <p:nvSpPr>
          <p:cNvPr id="5" name="Text Placeholder 3"/>
          <p:cNvSpPr txBox="1">
            <a:spLocks/>
          </p:cNvSpPr>
          <p:nvPr/>
        </p:nvSpPr>
        <p:spPr>
          <a:xfrm>
            <a:off x="499535" y="503770"/>
            <a:ext cx="11203517" cy="715433"/>
          </a:xfrm>
          <a:prstGeom prst="rect">
            <a:avLst/>
          </a:prstGeom>
        </p:spPr>
        <p:txBody>
          <a:bodyPr/>
          <a:lstStyle>
            <a:lvl1pPr marL="0" indent="0" algn="l" defTabSz="1219092" rtl="0" eaLnBrk="1" fontAlgn="base" latinLnBrk="0" hangingPunct="1">
              <a:lnSpc>
                <a:spcPct val="95000"/>
              </a:lnSpc>
              <a:spcBef>
                <a:spcPts val="0"/>
              </a:spcBef>
              <a:spcAft>
                <a:spcPts val="0"/>
              </a:spcAft>
              <a:buClr>
                <a:schemeClr val="accent1"/>
              </a:buClr>
              <a:buSzPct val="110000"/>
              <a:buFont typeface="Avenir LT Pro 45 Book" charset="0"/>
              <a:buNone/>
              <a:defRPr lang="en-US" sz="3200" b="0" kern="1200" cap="none" baseline="0" dirty="0" smtClean="0">
                <a:solidFill>
                  <a:srgbClr val="FFFFFF"/>
                </a:solidFill>
                <a:latin typeface="Segoe UI Light"/>
                <a:ea typeface="ＭＳ Ｐゴシック" charset="0"/>
                <a:cs typeface="Segoe UI Light"/>
              </a:defRPr>
            </a:lvl1pPr>
            <a:lvl2pPr marL="0" indent="0" algn="l" defTabSz="1219092" rtl="0" eaLnBrk="1" latinLnBrk="0" hangingPunct="1">
              <a:lnSpc>
                <a:spcPct val="95000"/>
              </a:lnSpc>
              <a:spcBef>
                <a:spcPts val="0"/>
              </a:spcBef>
              <a:spcAft>
                <a:spcPts val="0"/>
              </a:spcAft>
              <a:buClrTx/>
              <a:buFont typeface="Arial" pitchFamily="34" charset="0"/>
              <a:buNone/>
              <a:defRPr lang="en-US" sz="1867" b="0" kern="1200" dirty="0" smtClean="0">
                <a:solidFill>
                  <a:srgbClr val="FFFFFF"/>
                </a:solidFill>
                <a:latin typeface="+mn-lt"/>
                <a:ea typeface="+mn-ea"/>
                <a:cs typeface="+mn-cs"/>
              </a:defRPr>
            </a:lvl2pPr>
            <a:lvl3pPr marL="609546" indent="-304772" algn="l" defTabSz="1219092" rtl="0" eaLnBrk="1" latinLnBrk="0" hangingPunct="1">
              <a:lnSpc>
                <a:spcPct val="95000"/>
              </a:lnSpc>
              <a:spcBef>
                <a:spcPts val="0"/>
              </a:spcBef>
              <a:spcAft>
                <a:spcPts val="0"/>
              </a:spcAft>
              <a:buFont typeface="Lucida Grande"/>
              <a:buChar char="-"/>
              <a:defRPr lang="en-US" sz="1867" b="0" kern="1200" dirty="0" smtClean="0">
                <a:solidFill>
                  <a:srgbClr val="FFFFFF"/>
                </a:solidFill>
                <a:latin typeface="+mn-lt"/>
                <a:ea typeface="+mn-ea"/>
                <a:cs typeface="+mn-cs"/>
              </a:defRPr>
            </a:lvl3pPr>
            <a:lvl4pPr marL="836010" indent="-226464" algn="l" defTabSz="1219092" rtl="0" eaLnBrk="1" latinLnBrk="0" hangingPunct="1">
              <a:lnSpc>
                <a:spcPct val="95000"/>
              </a:lnSpc>
              <a:spcBef>
                <a:spcPts val="0"/>
              </a:spcBef>
              <a:spcAft>
                <a:spcPts val="0"/>
              </a:spcAft>
              <a:buFont typeface="Arial" pitchFamily="34" charset="0"/>
              <a:buChar char="•"/>
              <a:defRPr lang="en-US" sz="1867" b="0" kern="1200" dirty="0" smtClean="0">
                <a:solidFill>
                  <a:srgbClr val="FFFFFF"/>
                </a:solidFill>
                <a:latin typeface="+mn-lt"/>
                <a:ea typeface="+mn-ea"/>
                <a:cs typeface="+mn-cs"/>
              </a:defRPr>
            </a:lvl4pPr>
            <a:lvl5pPr marL="1219092" indent="-304772" algn="l" defTabSz="1219092" rtl="0" eaLnBrk="1" latinLnBrk="0" hangingPunct="1">
              <a:lnSpc>
                <a:spcPct val="95000"/>
              </a:lnSpc>
              <a:spcBef>
                <a:spcPts val="0"/>
              </a:spcBef>
              <a:spcAft>
                <a:spcPts val="0"/>
              </a:spcAft>
              <a:buFont typeface="Lucida Grande"/>
              <a:buChar char="-"/>
              <a:defRPr lang="en-US" sz="1867" b="0" kern="1200" dirty="0">
                <a:solidFill>
                  <a:srgbClr val="FFFFFF"/>
                </a:solidFill>
                <a:latin typeface="+mn-lt"/>
                <a:ea typeface="+mn-ea"/>
                <a:cs typeface="+mn-cs"/>
              </a:defRPr>
            </a:lvl5pPr>
            <a:lvl6pPr marL="3352502" indent="-304772"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048" indent="-304772"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594" indent="-304772"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138" indent="-304772"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de-AT" sz="4800" dirty="0" smtClean="0"/>
              <a:t>MobileServiceClient</a:t>
            </a:r>
            <a:endParaRPr lang="de-AT" sz="4800" dirty="0"/>
          </a:p>
        </p:txBody>
      </p:sp>
    </p:spTree>
    <p:extLst>
      <p:ext uri="{BB962C8B-B14F-4D97-AF65-F5344CB8AC3E}">
        <p14:creationId xmlns:p14="http://schemas.microsoft.com/office/powerpoint/2010/main" val="2274396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80957" y="1723644"/>
            <a:ext cx="3840671" cy="4862264"/>
          </a:xfrm>
          <a:prstGeom prst="rect">
            <a:avLst/>
          </a:prstGeom>
        </p:spPr>
      </p:pic>
      <p:sp>
        <p:nvSpPr>
          <p:cNvPr id="5" name="Text Placeholder 3"/>
          <p:cNvSpPr txBox="1">
            <a:spLocks/>
          </p:cNvSpPr>
          <p:nvPr/>
        </p:nvSpPr>
        <p:spPr>
          <a:xfrm>
            <a:off x="499535" y="503770"/>
            <a:ext cx="11203517" cy="715433"/>
          </a:xfrm>
          <a:prstGeom prst="rect">
            <a:avLst/>
          </a:prstGeom>
        </p:spPr>
        <p:txBody>
          <a:bodyPr/>
          <a:lstStyle>
            <a:lvl1pPr marL="0" indent="0" algn="l" defTabSz="1219092" rtl="0" eaLnBrk="1" fontAlgn="base" latinLnBrk="0" hangingPunct="1">
              <a:lnSpc>
                <a:spcPct val="95000"/>
              </a:lnSpc>
              <a:spcBef>
                <a:spcPts val="0"/>
              </a:spcBef>
              <a:spcAft>
                <a:spcPts val="0"/>
              </a:spcAft>
              <a:buClr>
                <a:schemeClr val="accent1"/>
              </a:buClr>
              <a:buSzPct val="110000"/>
              <a:buFont typeface="Avenir LT Pro 45 Book" charset="0"/>
              <a:buNone/>
              <a:defRPr lang="en-US" sz="3200" b="0" kern="1200" cap="none" baseline="0" dirty="0" smtClean="0">
                <a:solidFill>
                  <a:srgbClr val="FFFFFF"/>
                </a:solidFill>
                <a:latin typeface="Segoe UI Light"/>
                <a:ea typeface="ＭＳ Ｐゴシック" charset="0"/>
                <a:cs typeface="Segoe UI Light"/>
              </a:defRPr>
            </a:lvl1pPr>
            <a:lvl2pPr marL="0" indent="0" algn="l" defTabSz="1219092" rtl="0" eaLnBrk="1" latinLnBrk="0" hangingPunct="1">
              <a:lnSpc>
                <a:spcPct val="95000"/>
              </a:lnSpc>
              <a:spcBef>
                <a:spcPts val="0"/>
              </a:spcBef>
              <a:spcAft>
                <a:spcPts val="0"/>
              </a:spcAft>
              <a:buClrTx/>
              <a:buFont typeface="Arial" pitchFamily="34" charset="0"/>
              <a:buNone/>
              <a:defRPr lang="en-US" sz="1867" b="0" kern="1200" dirty="0" smtClean="0">
                <a:solidFill>
                  <a:srgbClr val="FFFFFF"/>
                </a:solidFill>
                <a:latin typeface="+mn-lt"/>
                <a:ea typeface="+mn-ea"/>
                <a:cs typeface="+mn-cs"/>
              </a:defRPr>
            </a:lvl2pPr>
            <a:lvl3pPr marL="609546" indent="-304772" algn="l" defTabSz="1219092" rtl="0" eaLnBrk="1" latinLnBrk="0" hangingPunct="1">
              <a:lnSpc>
                <a:spcPct val="95000"/>
              </a:lnSpc>
              <a:spcBef>
                <a:spcPts val="0"/>
              </a:spcBef>
              <a:spcAft>
                <a:spcPts val="0"/>
              </a:spcAft>
              <a:buFont typeface="Lucida Grande"/>
              <a:buChar char="-"/>
              <a:defRPr lang="en-US" sz="1867" b="0" kern="1200" dirty="0" smtClean="0">
                <a:solidFill>
                  <a:srgbClr val="FFFFFF"/>
                </a:solidFill>
                <a:latin typeface="+mn-lt"/>
                <a:ea typeface="+mn-ea"/>
                <a:cs typeface="+mn-cs"/>
              </a:defRPr>
            </a:lvl3pPr>
            <a:lvl4pPr marL="836010" indent="-226464" algn="l" defTabSz="1219092" rtl="0" eaLnBrk="1" latinLnBrk="0" hangingPunct="1">
              <a:lnSpc>
                <a:spcPct val="95000"/>
              </a:lnSpc>
              <a:spcBef>
                <a:spcPts val="0"/>
              </a:spcBef>
              <a:spcAft>
                <a:spcPts val="0"/>
              </a:spcAft>
              <a:buFont typeface="Arial" pitchFamily="34" charset="0"/>
              <a:buChar char="•"/>
              <a:defRPr lang="en-US" sz="1867" b="0" kern="1200" dirty="0" smtClean="0">
                <a:solidFill>
                  <a:srgbClr val="FFFFFF"/>
                </a:solidFill>
                <a:latin typeface="+mn-lt"/>
                <a:ea typeface="+mn-ea"/>
                <a:cs typeface="+mn-cs"/>
              </a:defRPr>
            </a:lvl4pPr>
            <a:lvl5pPr marL="1219092" indent="-304772" algn="l" defTabSz="1219092" rtl="0" eaLnBrk="1" latinLnBrk="0" hangingPunct="1">
              <a:lnSpc>
                <a:spcPct val="95000"/>
              </a:lnSpc>
              <a:spcBef>
                <a:spcPts val="0"/>
              </a:spcBef>
              <a:spcAft>
                <a:spcPts val="0"/>
              </a:spcAft>
              <a:buFont typeface="Lucida Grande"/>
              <a:buChar char="-"/>
              <a:defRPr lang="en-US" sz="1867" b="0" kern="1200" dirty="0">
                <a:solidFill>
                  <a:srgbClr val="FFFFFF"/>
                </a:solidFill>
                <a:latin typeface="+mn-lt"/>
                <a:ea typeface="+mn-ea"/>
                <a:cs typeface="+mn-cs"/>
              </a:defRPr>
            </a:lvl5pPr>
            <a:lvl6pPr marL="3352502" indent="-304772"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048" indent="-304772"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594" indent="-304772"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138" indent="-304772"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de-AT" sz="4800" dirty="0" smtClean="0"/>
              <a:t>Add table for data storage</a:t>
            </a:r>
            <a:endParaRPr lang="de-AT" sz="4800" dirty="0"/>
          </a:p>
        </p:txBody>
      </p:sp>
    </p:spTree>
    <p:extLst>
      <p:ext uri="{BB962C8B-B14F-4D97-AF65-F5344CB8AC3E}">
        <p14:creationId xmlns:p14="http://schemas.microsoft.com/office/powerpoint/2010/main" val="347684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de-AT" dirty="0" smtClean="0"/>
              <a:t>Working with data from Azure</a:t>
            </a:r>
            <a:endParaRPr lang="en-US" dirty="0"/>
          </a:p>
        </p:txBody>
      </p:sp>
      <p:sp>
        <p:nvSpPr>
          <p:cNvPr id="9" name="Rectangle 5"/>
          <p:cNvSpPr>
            <a:spLocks noChangeArrowheads="1"/>
          </p:cNvSpPr>
          <p:nvPr/>
        </p:nvSpPr>
        <p:spPr bwMode="auto">
          <a:xfrm>
            <a:off x="139700" y="2350199"/>
            <a:ext cx="11950700" cy="400110"/>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lvl="1" eaLnBrk="0" fontAlgn="base" hangingPunct="0">
              <a:spcBef>
                <a:spcPct val="0"/>
              </a:spcBef>
              <a:spcAft>
                <a:spcPct val="0"/>
              </a:spcAft>
            </a:pPr>
            <a:r>
              <a:rPr kumimoji="0" lang="en-US" sz="2000" b="0" i="0" u="none" strike="noStrike" cap="none" normalizeH="0" baseline="0" dirty="0" err="1" smtClean="0">
                <a:ln>
                  <a:noFill/>
                </a:ln>
                <a:solidFill>
                  <a:srgbClr val="B8D7A3"/>
                </a:solidFill>
                <a:effectLst/>
                <a:latin typeface="Courier New" panose="02070309020205020404" pitchFamily="49" charset="0"/>
                <a:cs typeface="Courier New" panose="02070309020205020404" pitchFamily="49" charset="0"/>
              </a:rPr>
              <a:t>IMobileServiceTable</a:t>
            </a:r>
            <a:r>
              <a:rPr kumimoji="0" lang="en-US" sz="2000" b="0" i="0" u="none" strike="noStrike" cap="none" normalizeH="0" baseline="0" dirty="0" smtClean="0">
                <a:ln>
                  <a:noFill/>
                </a:ln>
                <a:solidFill>
                  <a:srgbClr val="B4B4B4"/>
                </a:solidFill>
                <a:effectLst/>
                <a:latin typeface="Courier New" panose="02070309020205020404" pitchFamily="49" charset="0"/>
                <a:cs typeface="Courier New" panose="02070309020205020404" pitchFamily="49" charset="0"/>
              </a:rPr>
              <a:t>&lt;</a:t>
            </a:r>
            <a:r>
              <a:rPr kumimoji="0" lang="en-US" sz="2000" b="0" i="0" u="none" strike="noStrike" cap="none" normalizeH="0" baseline="0" dirty="0" smtClean="0">
                <a:ln>
                  <a:noFill/>
                </a:ln>
                <a:solidFill>
                  <a:srgbClr val="4EC9B0"/>
                </a:solidFill>
                <a:effectLst/>
                <a:latin typeface="Courier New" panose="02070309020205020404" pitchFamily="49" charset="0"/>
                <a:cs typeface="Courier New" panose="02070309020205020404" pitchFamily="49" charset="0"/>
              </a:rPr>
              <a:t>xxx</a:t>
            </a:r>
            <a:r>
              <a:rPr kumimoji="0" lang="en-US" sz="2000" b="0" i="0" u="none" strike="noStrike" cap="none" normalizeH="0" baseline="0" dirty="0" smtClean="0">
                <a:ln>
                  <a:noFill/>
                </a:ln>
                <a:solidFill>
                  <a:srgbClr val="B4B4B4"/>
                </a:solidFill>
                <a:effectLst/>
                <a:latin typeface="Courier New" panose="02070309020205020404" pitchFamily="49" charset="0"/>
                <a:cs typeface="Courier New" panose="02070309020205020404" pitchFamily="49" charset="0"/>
              </a:rPr>
              <a:t>&gt;</a:t>
            </a:r>
            <a:r>
              <a:rPr kumimoji="0" lang="en-US"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xxx</a:t>
            </a:r>
            <a:r>
              <a:rPr kumimoji="0" lang="en-US" sz="2000" b="0" i="0" u="none" strike="noStrike" cap="none" normalizeH="0" baseline="0" dirty="0" err="1" smtClean="0">
                <a:ln>
                  <a:noFill/>
                </a:ln>
                <a:effectLst/>
                <a:latin typeface="Courier New" panose="02070309020205020404" pitchFamily="49" charset="0"/>
                <a:cs typeface="Courier New" panose="02070309020205020404" pitchFamily="49" charset="0"/>
              </a:rPr>
              <a:t>Table</a:t>
            </a:r>
            <a:r>
              <a:rPr kumimoji="0" lang="en-US"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B4B4B4"/>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err="1" smtClean="0">
                <a:ln>
                  <a:noFill/>
                </a:ln>
                <a:solidFill>
                  <a:srgbClr val="4EC9B0"/>
                </a:solidFill>
                <a:effectLst/>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B4B4B4"/>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DCDCDC"/>
                </a:solidFill>
                <a:effectLst/>
                <a:latin typeface="Courier New" panose="02070309020205020404" pitchFamily="49" charset="0"/>
                <a:cs typeface="Courier New" panose="02070309020205020404" pitchFamily="49" charset="0"/>
              </a:rPr>
              <a:t>traveldiaryClient</a:t>
            </a:r>
            <a:r>
              <a:rPr kumimoji="0" lang="en-US" sz="2000" b="0" i="0" u="none" strike="noStrike" cap="none" normalizeH="0" baseline="0" dirty="0" err="1" smtClean="0">
                <a:ln>
                  <a:noFill/>
                </a:ln>
                <a:solidFill>
                  <a:srgbClr val="B4B4B4"/>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DCDCDC"/>
                </a:solidFill>
                <a:effectLst/>
                <a:latin typeface="Courier New" panose="02070309020205020404" pitchFamily="49" charset="0"/>
                <a:cs typeface="Courier New" panose="02070309020205020404" pitchFamily="49" charset="0"/>
              </a:rPr>
              <a:t>GetTable</a:t>
            </a:r>
            <a:r>
              <a:rPr kumimoji="0" lang="en-US" sz="2000" b="0" i="0" u="none" strike="noStrike" cap="none" normalizeH="0" baseline="0" dirty="0" smtClean="0">
                <a:ln>
                  <a:noFill/>
                </a:ln>
                <a:solidFill>
                  <a:srgbClr val="B4B4B4"/>
                </a:solidFill>
                <a:effectLst/>
                <a:latin typeface="Courier New" panose="02070309020205020404" pitchFamily="49" charset="0"/>
                <a:cs typeface="Courier New" panose="02070309020205020404" pitchFamily="49" charset="0"/>
              </a:rPr>
              <a:t>&lt;</a:t>
            </a:r>
            <a:r>
              <a:rPr kumimoji="0" lang="en-US" sz="2000" b="0" i="0" u="none" strike="noStrike" cap="none" normalizeH="0" baseline="0" dirty="0" smtClean="0">
                <a:ln>
                  <a:noFill/>
                </a:ln>
                <a:solidFill>
                  <a:srgbClr val="4EC9B0"/>
                </a:solidFill>
                <a:effectLst/>
                <a:latin typeface="Courier New" panose="02070309020205020404" pitchFamily="49" charset="0"/>
                <a:cs typeface="Courier New" panose="02070309020205020404" pitchFamily="49" charset="0"/>
              </a:rPr>
              <a:t>xxx</a:t>
            </a:r>
            <a:r>
              <a:rPr kumimoji="0" lang="en-US" sz="2000" b="0" i="0" u="none" strike="noStrike" cap="none" normalizeH="0" baseline="0" dirty="0" smtClean="0">
                <a:ln>
                  <a:noFill/>
                </a:ln>
                <a:solidFill>
                  <a:srgbClr val="B4B4B4"/>
                </a:solidFill>
                <a:effectLst/>
                <a:latin typeface="Courier New" panose="02070309020205020404" pitchFamily="49" charset="0"/>
                <a:cs typeface="Courier New" panose="02070309020205020404" pitchFamily="49" charset="0"/>
              </a:rPr>
              <a:t>&gt;</a:t>
            </a:r>
            <a:r>
              <a:rPr kumimoji="0" lang="en-US"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10" name="Content Placeholder 2"/>
          <p:cNvSpPr txBox="1">
            <a:spLocks/>
          </p:cNvSpPr>
          <p:nvPr/>
        </p:nvSpPr>
        <p:spPr>
          <a:xfrm>
            <a:off x="499535" y="1718734"/>
            <a:ext cx="6507755" cy="5267276"/>
          </a:xfrm>
          <a:prstGeom prst="rect">
            <a:avLst/>
          </a:prstGeom>
        </p:spPr>
        <p:txBody>
          <a:bodyPr vert="horz" wrap="square" lIns="0" tIns="0" rIns="0" bIns="0" rtlCol="0">
            <a:spAutoFit/>
          </a:bodyPr>
          <a:lstStyle>
            <a:lvl1pPr marL="0" indent="0" algn="l" defTabSz="1219092" rtl="0" eaLnBrk="1" fontAlgn="base" latinLnBrk="0" hangingPunct="1">
              <a:lnSpc>
                <a:spcPct val="95000"/>
              </a:lnSpc>
              <a:spcBef>
                <a:spcPts val="0"/>
              </a:spcBef>
              <a:spcAft>
                <a:spcPts val="0"/>
              </a:spcAft>
              <a:buClr>
                <a:schemeClr val="accent1"/>
              </a:buClr>
              <a:buSzPct val="110000"/>
              <a:buFont typeface="Avenir LT Pro 45 Book" charset="0"/>
              <a:buNone/>
              <a:defRPr lang="en-US" sz="3200" b="0" kern="1200" cap="none" baseline="0" dirty="0" smtClean="0">
                <a:solidFill>
                  <a:srgbClr val="FFFFFF"/>
                </a:solidFill>
                <a:latin typeface="Segoe UI Light"/>
                <a:ea typeface="ＭＳ Ｐゴシック" charset="0"/>
                <a:cs typeface="Segoe UI Light"/>
              </a:defRPr>
            </a:lvl1pPr>
            <a:lvl2pPr marL="0" indent="0" algn="l" defTabSz="1219092" rtl="0" eaLnBrk="1" latinLnBrk="0" hangingPunct="1">
              <a:lnSpc>
                <a:spcPct val="95000"/>
              </a:lnSpc>
              <a:spcBef>
                <a:spcPts val="0"/>
              </a:spcBef>
              <a:spcAft>
                <a:spcPts val="0"/>
              </a:spcAft>
              <a:buClrTx/>
              <a:buFont typeface="Arial" pitchFamily="34" charset="0"/>
              <a:buNone/>
              <a:defRPr lang="en-US" sz="1867" b="0" kern="1200" dirty="0" smtClean="0">
                <a:solidFill>
                  <a:srgbClr val="FFFFFF"/>
                </a:solidFill>
                <a:latin typeface="+mn-lt"/>
                <a:ea typeface="+mn-ea"/>
                <a:cs typeface="+mn-cs"/>
              </a:defRPr>
            </a:lvl2pPr>
            <a:lvl3pPr marL="609546" indent="-304772" algn="l" defTabSz="1219092" rtl="0" eaLnBrk="1" latinLnBrk="0" hangingPunct="1">
              <a:lnSpc>
                <a:spcPct val="95000"/>
              </a:lnSpc>
              <a:spcBef>
                <a:spcPts val="0"/>
              </a:spcBef>
              <a:spcAft>
                <a:spcPts val="0"/>
              </a:spcAft>
              <a:buFont typeface="Lucida Grande"/>
              <a:buChar char="-"/>
              <a:defRPr lang="en-US" sz="1867" b="0" kern="1200" dirty="0" smtClean="0">
                <a:solidFill>
                  <a:srgbClr val="FFFFFF"/>
                </a:solidFill>
                <a:latin typeface="+mn-lt"/>
                <a:ea typeface="+mn-ea"/>
                <a:cs typeface="+mn-cs"/>
              </a:defRPr>
            </a:lvl3pPr>
            <a:lvl4pPr marL="836010" indent="-226464" algn="l" defTabSz="1219092" rtl="0" eaLnBrk="1" latinLnBrk="0" hangingPunct="1">
              <a:lnSpc>
                <a:spcPct val="95000"/>
              </a:lnSpc>
              <a:spcBef>
                <a:spcPts val="0"/>
              </a:spcBef>
              <a:spcAft>
                <a:spcPts val="0"/>
              </a:spcAft>
              <a:buFont typeface="Arial" pitchFamily="34" charset="0"/>
              <a:buChar char="•"/>
              <a:defRPr lang="en-US" sz="1867" b="0" kern="1200" dirty="0" smtClean="0">
                <a:solidFill>
                  <a:srgbClr val="FFFFFF"/>
                </a:solidFill>
                <a:latin typeface="+mn-lt"/>
                <a:ea typeface="+mn-ea"/>
                <a:cs typeface="+mn-cs"/>
              </a:defRPr>
            </a:lvl4pPr>
            <a:lvl5pPr marL="1219092" indent="-304772" algn="l" defTabSz="1219092" rtl="0" eaLnBrk="1" latinLnBrk="0" hangingPunct="1">
              <a:lnSpc>
                <a:spcPct val="95000"/>
              </a:lnSpc>
              <a:spcBef>
                <a:spcPts val="0"/>
              </a:spcBef>
              <a:spcAft>
                <a:spcPts val="0"/>
              </a:spcAft>
              <a:buFont typeface="Lucida Grande"/>
              <a:buChar char="-"/>
              <a:defRPr lang="en-US" sz="1867" b="0" kern="1200" dirty="0">
                <a:solidFill>
                  <a:srgbClr val="FFFFFF"/>
                </a:solidFill>
                <a:latin typeface="+mn-lt"/>
                <a:ea typeface="+mn-ea"/>
                <a:cs typeface="+mn-cs"/>
              </a:defRPr>
            </a:lvl5pPr>
            <a:lvl6pPr marL="3352502" indent="-304772"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048" indent="-304772"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594" indent="-304772"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138" indent="-304772"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lvl="1">
              <a:spcAft>
                <a:spcPts val="1600"/>
              </a:spcAft>
            </a:pPr>
            <a:r>
              <a:rPr lang="de-AT" sz="3200" dirty="0" smtClean="0">
                <a:solidFill>
                  <a:schemeClr val="bg1"/>
                </a:solidFill>
                <a:latin typeface="Segoe UI Light" pitchFamily="34" charset="0"/>
                <a:cs typeface="Segoe UI Light" pitchFamily="34" charset="0"/>
              </a:rPr>
              <a:t>Access data table</a:t>
            </a:r>
          </a:p>
          <a:p>
            <a:pPr lvl="1">
              <a:spcAft>
                <a:spcPts val="1600"/>
              </a:spcAft>
            </a:pPr>
            <a:endParaRPr lang="de-AT" sz="3200" dirty="0">
              <a:solidFill>
                <a:schemeClr val="bg1"/>
              </a:solidFill>
              <a:latin typeface="Segoe UI Light" pitchFamily="34" charset="0"/>
              <a:cs typeface="Segoe UI Light" pitchFamily="34" charset="0"/>
            </a:endParaRPr>
          </a:p>
          <a:p>
            <a:pPr lvl="1">
              <a:spcAft>
                <a:spcPts val="1600"/>
              </a:spcAft>
            </a:pPr>
            <a:endParaRPr lang="de-AT" sz="3200" dirty="0" smtClean="0">
              <a:solidFill>
                <a:schemeClr val="bg1"/>
              </a:solidFill>
              <a:latin typeface="Segoe UI Light" pitchFamily="34" charset="0"/>
              <a:cs typeface="Segoe UI Light" pitchFamily="34" charset="0"/>
            </a:endParaRPr>
          </a:p>
          <a:p>
            <a:pPr lvl="1">
              <a:spcAft>
                <a:spcPts val="1600"/>
              </a:spcAft>
            </a:pPr>
            <a:r>
              <a:rPr lang="de-AT" sz="3200" dirty="0" smtClean="0">
                <a:solidFill>
                  <a:schemeClr val="bg1"/>
                </a:solidFill>
                <a:latin typeface="Segoe UI Light" pitchFamily="34" charset="0"/>
                <a:cs typeface="Segoe UI Light" pitchFamily="34" charset="0"/>
              </a:rPr>
              <a:t>Get table content</a:t>
            </a:r>
          </a:p>
          <a:p>
            <a:pPr lvl="1">
              <a:spcAft>
                <a:spcPts val="1600"/>
              </a:spcAft>
            </a:pPr>
            <a:endParaRPr lang="de-AT" sz="3200" dirty="0" smtClean="0">
              <a:solidFill>
                <a:schemeClr val="bg1"/>
              </a:solidFill>
              <a:latin typeface="Segoe UI Light" pitchFamily="34" charset="0"/>
              <a:cs typeface="Segoe UI Light" pitchFamily="34" charset="0"/>
            </a:endParaRPr>
          </a:p>
          <a:p>
            <a:pPr lvl="1">
              <a:spcAft>
                <a:spcPts val="1600"/>
              </a:spcAft>
            </a:pPr>
            <a:endParaRPr lang="de-AT" sz="3200" dirty="0" smtClean="0">
              <a:solidFill>
                <a:schemeClr val="bg1"/>
              </a:solidFill>
              <a:latin typeface="Segoe UI Light" pitchFamily="34" charset="0"/>
              <a:cs typeface="Segoe UI Light" pitchFamily="34" charset="0"/>
            </a:endParaRPr>
          </a:p>
          <a:p>
            <a:pPr marL="342900" lvl="1" indent="-342900">
              <a:spcAft>
                <a:spcPts val="1600"/>
              </a:spcAft>
              <a:buFont typeface="Arial" pitchFamily="34" charset="0"/>
              <a:buChar char="•"/>
            </a:pPr>
            <a:endParaRPr lang="de-AT" dirty="0" smtClean="0">
              <a:solidFill>
                <a:schemeClr val="bg1"/>
              </a:solidFill>
              <a:cs typeface="Segoe UI Light" pitchFamily="34" charset="0"/>
            </a:endParaRPr>
          </a:p>
          <a:p>
            <a:pPr marL="342900" lvl="1" indent="-342900">
              <a:spcAft>
                <a:spcPts val="1600"/>
              </a:spcAft>
              <a:buFont typeface="Arial" pitchFamily="34" charset="0"/>
              <a:buChar char="•"/>
            </a:pPr>
            <a:endParaRPr lang="de-AT" dirty="0" smtClean="0">
              <a:solidFill>
                <a:schemeClr val="bg1"/>
              </a:solidFill>
              <a:cs typeface="Segoe UI Light" pitchFamily="34" charset="0"/>
            </a:endParaRPr>
          </a:p>
          <a:p>
            <a:pPr marL="342900" lvl="1" indent="-342900">
              <a:spcAft>
                <a:spcPts val="1600"/>
              </a:spcAft>
              <a:buFont typeface="Wingdings" panose="05000000000000000000" pitchFamily="2" charset="2"/>
              <a:buChar char="q"/>
            </a:pPr>
            <a:endParaRPr lang="de-AT" dirty="0">
              <a:solidFill>
                <a:schemeClr val="bg1"/>
              </a:solidFill>
              <a:cs typeface="Segoe UI Light" pitchFamily="34" charset="0"/>
            </a:endParaRPr>
          </a:p>
        </p:txBody>
      </p:sp>
      <p:sp>
        <p:nvSpPr>
          <p:cNvPr id="11" name="Rectangle 5"/>
          <p:cNvSpPr>
            <a:spLocks noChangeArrowheads="1"/>
          </p:cNvSpPr>
          <p:nvPr/>
        </p:nvSpPr>
        <p:spPr bwMode="auto">
          <a:xfrm>
            <a:off x="139700" y="4475659"/>
            <a:ext cx="6274352" cy="127778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569CD6"/>
                </a:solidFill>
                <a:latin typeface="Courier New" panose="02070309020205020404" pitchFamily="49" charset="0"/>
                <a:ea typeface="Times New Roman" panose="02020603050405020304" pitchFamily="18" charset="0"/>
                <a:cs typeface="Times New Roman" panose="02020603050405020304" pitchFamily="18" charset="0"/>
              </a:rPr>
              <a:t>private</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569CD6"/>
                </a:solidFill>
                <a:latin typeface="Courier New" panose="02070309020205020404" pitchFamily="49" charset="0"/>
                <a:ea typeface="Times New Roman" panose="02020603050405020304" pitchFamily="18" charset="0"/>
                <a:cs typeface="Times New Roman" panose="02020603050405020304" pitchFamily="18" charset="0"/>
              </a:rPr>
              <a:t>async</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4EC9B0"/>
                </a:solidFill>
                <a:latin typeface="Courier New" panose="02070309020205020404" pitchFamily="49" charset="0"/>
                <a:ea typeface="Times New Roman" panose="02020603050405020304" pitchFamily="18" charset="0"/>
                <a:cs typeface="Times New Roman" panose="02020603050405020304" pitchFamily="18" charset="0"/>
              </a:rPr>
              <a:t>Task</a:t>
            </a:r>
            <a:r>
              <a:rPr lang="en-US" dirty="0" smtClean="0">
                <a:solidFill>
                  <a:srgbClr val="B4B4B4"/>
                </a:solidFill>
                <a:latin typeface="Courier New" panose="02070309020205020404" pitchFamily="49" charset="0"/>
                <a:ea typeface="Times New Roman" panose="02020603050405020304" pitchFamily="18" charset="0"/>
                <a:cs typeface="Times New Roman" panose="02020603050405020304" pitchFamily="18" charset="0"/>
              </a:rPr>
              <a:t>&lt;</a:t>
            </a:r>
            <a:r>
              <a:rPr lang="en-US" dirty="0" smtClean="0">
                <a:solidFill>
                  <a:srgbClr val="4EC9B0"/>
                </a:solidFill>
                <a:latin typeface="Courier New" panose="02070309020205020404" pitchFamily="49" charset="0"/>
                <a:ea typeface="Times New Roman" panose="02020603050405020304" pitchFamily="18" charset="0"/>
                <a:cs typeface="Times New Roman" panose="02020603050405020304" pitchFamily="18" charset="0"/>
              </a:rPr>
              <a:t>List</a:t>
            </a:r>
            <a:r>
              <a:rPr lang="en-US" dirty="0" smtClean="0">
                <a:solidFill>
                  <a:srgbClr val="B4B4B4"/>
                </a:solidFill>
                <a:latin typeface="Courier New" panose="02070309020205020404" pitchFamily="49" charset="0"/>
                <a:ea typeface="Times New Roman" panose="02020603050405020304" pitchFamily="18" charset="0"/>
                <a:cs typeface="Times New Roman" panose="02020603050405020304" pitchFamily="18" charset="0"/>
              </a:rPr>
              <a:t>&lt;</a:t>
            </a:r>
            <a:r>
              <a:rPr lang="en-US" dirty="0" smtClean="0">
                <a:solidFill>
                  <a:srgbClr val="4EC9B0"/>
                </a:solidFill>
                <a:latin typeface="Courier New" panose="02070309020205020404" pitchFamily="49" charset="0"/>
                <a:ea typeface="Times New Roman" panose="02020603050405020304" pitchFamily="18" charset="0"/>
                <a:cs typeface="Times New Roman" panose="02020603050405020304" pitchFamily="18" charset="0"/>
              </a:rPr>
              <a:t>xxx</a:t>
            </a:r>
            <a:r>
              <a:rPr lang="en-US" dirty="0" smtClean="0">
                <a:solidFill>
                  <a:srgbClr val="B4B4B4"/>
                </a:solidFill>
                <a:latin typeface="Courier New" panose="02070309020205020404" pitchFamily="49" charset="0"/>
                <a:ea typeface="Times New Roman" panose="02020603050405020304" pitchFamily="18" charset="0"/>
                <a:cs typeface="Times New Roman" panose="02020603050405020304" pitchFamily="18" charset="0"/>
              </a:rPr>
              <a:t>&gt;&gt;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GetListAsync</a:t>
            </a: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569CD6"/>
                </a:solidFill>
                <a:latin typeface="Courier New" panose="02070309020205020404" pitchFamily="49" charset="0"/>
                <a:ea typeface="Times New Roman" panose="02020603050405020304" pitchFamily="18" charset="0"/>
                <a:cs typeface="Times New Roman" panose="02020603050405020304" pitchFamily="18" charset="0"/>
              </a:rPr>
              <a:t>return</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569CD6"/>
                </a:solidFill>
                <a:latin typeface="Courier New" panose="02070309020205020404" pitchFamily="49" charset="0"/>
                <a:ea typeface="Times New Roman" panose="02020603050405020304" pitchFamily="18" charset="0"/>
                <a:cs typeface="Times New Roman" panose="02020603050405020304" pitchFamily="18" charset="0"/>
              </a:rPr>
              <a:t>await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xxxTable</a:t>
            </a:r>
            <a:r>
              <a:rPr lang="en-US" dirty="0" err="1" smtClean="0">
                <a:solidFill>
                  <a:srgbClr val="B4B4B4"/>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err="1"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ToListAsync</a:t>
            </a: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1038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de-AT" dirty="0" smtClean="0"/>
              <a:t>Working with data from Azure</a:t>
            </a:r>
            <a:endParaRPr lang="en-US" dirty="0"/>
          </a:p>
        </p:txBody>
      </p:sp>
      <p:sp>
        <p:nvSpPr>
          <p:cNvPr id="9" name="Rectangle 5"/>
          <p:cNvSpPr>
            <a:spLocks noChangeArrowheads="1"/>
          </p:cNvSpPr>
          <p:nvPr/>
        </p:nvSpPr>
        <p:spPr bwMode="auto">
          <a:xfrm>
            <a:off x="139700" y="2355906"/>
            <a:ext cx="11950700" cy="38869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4EC9B0"/>
                </a:solidFill>
                <a:latin typeface="Courier New" panose="02070309020205020404" pitchFamily="49" charset="0"/>
                <a:ea typeface="Times New Roman" panose="02020603050405020304" pitchFamily="18" charset="0"/>
                <a:cs typeface="Times New Roman" panose="02020603050405020304" pitchFamily="18" charset="0"/>
              </a:rPr>
              <a:t>JsonProperty</a:t>
            </a:r>
            <a:r>
              <a:rPr lang="en-US" dirty="0">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PropertyName</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B4B4B4"/>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D69D85"/>
                </a:solidFill>
                <a:latin typeface="Courier New" panose="02070309020205020404" pitchFamily="49" charset="0"/>
                <a:ea typeface="Times New Roman" panose="02020603050405020304" pitchFamily="18" charset="0"/>
                <a:cs typeface="Times New Roman" panose="02020603050405020304" pitchFamily="18" charset="0"/>
              </a:rPr>
              <a:t>“xxx"</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Content Placeholder 2"/>
          <p:cNvSpPr txBox="1">
            <a:spLocks/>
          </p:cNvSpPr>
          <p:nvPr/>
        </p:nvSpPr>
        <p:spPr>
          <a:xfrm>
            <a:off x="499535" y="1718734"/>
            <a:ext cx="6507755" cy="5267276"/>
          </a:xfrm>
          <a:prstGeom prst="rect">
            <a:avLst/>
          </a:prstGeom>
        </p:spPr>
        <p:txBody>
          <a:bodyPr vert="horz" wrap="square" lIns="0" tIns="0" rIns="0" bIns="0" rtlCol="0">
            <a:spAutoFit/>
          </a:bodyPr>
          <a:lstStyle>
            <a:lvl1pPr marL="0" indent="0" algn="l" defTabSz="1219092" rtl="0" eaLnBrk="1" fontAlgn="base" latinLnBrk="0" hangingPunct="1">
              <a:lnSpc>
                <a:spcPct val="95000"/>
              </a:lnSpc>
              <a:spcBef>
                <a:spcPts val="0"/>
              </a:spcBef>
              <a:spcAft>
                <a:spcPts val="0"/>
              </a:spcAft>
              <a:buClr>
                <a:schemeClr val="accent1"/>
              </a:buClr>
              <a:buSzPct val="110000"/>
              <a:buFont typeface="Avenir LT Pro 45 Book" charset="0"/>
              <a:buNone/>
              <a:defRPr lang="en-US" sz="3200" b="0" kern="1200" cap="none" baseline="0" dirty="0" smtClean="0">
                <a:solidFill>
                  <a:srgbClr val="FFFFFF"/>
                </a:solidFill>
                <a:latin typeface="Segoe UI Light"/>
                <a:ea typeface="ＭＳ Ｐゴシック" charset="0"/>
                <a:cs typeface="Segoe UI Light"/>
              </a:defRPr>
            </a:lvl1pPr>
            <a:lvl2pPr marL="0" indent="0" algn="l" defTabSz="1219092" rtl="0" eaLnBrk="1" latinLnBrk="0" hangingPunct="1">
              <a:lnSpc>
                <a:spcPct val="95000"/>
              </a:lnSpc>
              <a:spcBef>
                <a:spcPts val="0"/>
              </a:spcBef>
              <a:spcAft>
                <a:spcPts val="0"/>
              </a:spcAft>
              <a:buClrTx/>
              <a:buFont typeface="Arial" pitchFamily="34" charset="0"/>
              <a:buNone/>
              <a:defRPr lang="en-US" sz="1867" b="0" kern="1200" dirty="0" smtClean="0">
                <a:solidFill>
                  <a:srgbClr val="FFFFFF"/>
                </a:solidFill>
                <a:latin typeface="+mn-lt"/>
                <a:ea typeface="+mn-ea"/>
                <a:cs typeface="+mn-cs"/>
              </a:defRPr>
            </a:lvl2pPr>
            <a:lvl3pPr marL="609546" indent="-304772" algn="l" defTabSz="1219092" rtl="0" eaLnBrk="1" latinLnBrk="0" hangingPunct="1">
              <a:lnSpc>
                <a:spcPct val="95000"/>
              </a:lnSpc>
              <a:spcBef>
                <a:spcPts val="0"/>
              </a:spcBef>
              <a:spcAft>
                <a:spcPts val="0"/>
              </a:spcAft>
              <a:buFont typeface="Lucida Grande"/>
              <a:buChar char="-"/>
              <a:defRPr lang="en-US" sz="1867" b="0" kern="1200" dirty="0" smtClean="0">
                <a:solidFill>
                  <a:srgbClr val="FFFFFF"/>
                </a:solidFill>
                <a:latin typeface="+mn-lt"/>
                <a:ea typeface="+mn-ea"/>
                <a:cs typeface="+mn-cs"/>
              </a:defRPr>
            </a:lvl3pPr>
            <a:lvl4pPr marL="836010" indent="-226464" algn="l" defTabSz="1219092" rtl="0" eaLnBrk="1" latinLnBrk="0" hangingPunct="1">
              <a:lnSpc>
                <a:spcPct val="95000"/>
              </a:lnSpc>
              <a:spcBef>
                <a:spcPts val="0"/>
              </a:spcBef>
              <a:spcAft>
                <a:spcPts val="0"/>
              </a:spcAft>
              <a:buFont typeface="Arial" pitchFamily="34" charset="0"/>
              <a:buChar char="•"/>
              <a:defRPr lang="en-US" sz="1867" b="0" kern="1200" dirty="0" smtClean="0">
                <a:solidFill>
                  <a:srgbClr val="FFFFFF"/>
                </a:solidFill>
                <a:latin typeface="+mn-lt"/>
                <a:ea typeface="+mn-ea"/>
                <a:cs typeface="+mn-cs"/>
              </a:defRPr>
            </a:lvl4pPr>
            <a:lvl5pPr marL="1219092" indent="-304772" algn="l" defTabSz="1219092" rtl="0" eaLnBrk="1" latinLnBrk="0" hangingPunct="1">
              <a:lnSpc>
                <a:spcPct val="95000"/>
              </a:lnSpc>
              <a:spcBef>
                <a:spcPts val="0"/>
              </a:spcBef>
              <a:spcAft>
                <a:spcPts val="0"/>
              </a:spcAft>
              <a:buFont typeface="Lucida Grande"/>
              <a:buChar char="-"/>
              <a:defRPr lang="en-US" sz="1867" b="0" kern="1200" dirty="0">
                <a:solidFill>
                  <a:srgbClr val="FFFFFF"/>
                </a:solidFill>
                <a:latin typeface="+mn-lt"/>
                <a:ea typeface="+mn-ea"/>
                <a:cs typeface="+mn-cs"/>
              </a:defRPr>
            </a:lvl5pPr>
            <a:lvl6pPr marL="3352502" indent="-304772"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048" indent="-304772"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594" indent="-304772"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138" indent="-304772"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lvl="1">
              <a:spcAft>
                <a:spcPts val="1600"/>
              </a:spcAft>
            </a:pPr>
            <a:r>
              <a:rPr lang="de-AT" sz="3200" dirty="0" smtClean="0">
                <a:solidFill>
                  <a:schemeClr val="bg1"/>
                </a:solidFill>
                <a:latin typeface="Segoe UI Light" pitchFamily="34" charset="0"/>
                <a:cs typeface="Segoe UI Light" pitchFamily="34" charset="0"/>
              </a:rPr>
              <a:t>Map properties to data table</a:t>
            </a:r>
          </a:p>
          <a:p>
            <a:pPr lvl="1">
              <a:spcAft>
                <a:spcPts val="1600"/>
              </a:spcAft>
            </a:pPr>
            <a:endParaRPr lang="de-AT" sz="3200" dirty="0">
              <a:solidFill>
                <a:schemeClr val="bg1"/>
              </a:solidFill>
              <a:latin typeface="Segoe UI Light" pitchFamily="34" charset="0"/>
              <a:cs typeface="Segoe UI Light" pitchFamily="34" charset="0"/>
            </a:endParaRPr>
          </a:p>
          <a:p>
            <a:pPr lvl="1">
              <a:spcAft>
                <a:spcPts val="1600"/>
              </a:spcAft>
            </a:pPr>
            <a:endParaRPr lang="de-AT" sz="3200" dirty="0" smtClean="0">
              <a:solidFill>
                <a:schemeClr val="bg1"/>
              </a:solidFill>
              <a:latin typeface="Segoe UI Light" pitchFamily="34" charset="0"/>
              <a:cs typeface="Segoe UI Light" pitchFamily="34" charset="0"/>
            </a:endParaRPr>
          </a:p>
          <a:p>
            <a:pPr lvl="1">
              <a:spcAft>
                <a:spcPts val="1600"/>
              </a:spcAft>
            </a:pPr>
            <a:r>
              <a:rPr lang="de-AT" sz="3200" dirty="0" smtClean="0">
                <a:solidFill>
                  <a:schemeClr val="bg1"/>
                </a:solidFill>
                <a:latin typeface="Segoe UI Light" pitchFamily="34" charset="0"/>
                <a:cs typeface="Segoe UI Light" pitchFamily="34" charset="0"/>
              </a:rPr>
              <a:t>Write data to table</a:t>
            </a:r>
          </a:p>
          <a:p>
            <a:pPr lvl="1">
              <a:spcAft>
                <a:spcPts val="1600"/>
              </a:spcAft>
            </a:pPr>
            <a:endParaRPr lang="de-AT" sz="3200" dirty="0" smtClean="0">
              <a:solidFill>
                <a:schemeClr val="bg1"/>
              </a:solidFill>
              <a:latin typeface="Segoe UI Light" pitchFamily="34" charset="0"/>
              <a:cs typeface="Segoe UI Light" pitchFamily="34" charset="0"/>
            </a:endParaRPr>
          </a:p>
          <a:p>
            <a:pPr lvl="1">
              <a:spcAft>
                <a:spcPts val="1600"/>
              </a:spcAft>
            </a:pPr>
            <a:endParaRPr lang="de-AT" sz="3200" dirty="0" smtClean="0">
              <a:solidFill>
                <a:schemeClr val="bg1"/>
              </a:solidFill>
              <a:latin typeface="Segoe UI Light" pitchFamily="34" charset="0"/>
              <a:cs typeface="Segoe UI Light" pitchFamily="34" charset="0"/>
            </a:endParaRPr>
          </a:p>
          <a:p>
            <a:pPr marL="342900" lvl="1" indent="-342900">
              <a:spcAft>
                <a:spcPts val="1600"/>
              </a:spcAft>
              <a:buFont typeface="Arial" pitchFamily="34" charset="0"/>
              <a:buChar char="•"/>
            </a:pPr>
            <a:endParaRPr lang="de-AT" dirty="0" smtClean="0">
              <a:solidFill>
                <a:schemeClr val="bg1"/>
              </a:solidFill>
              <a:cs typeface="Segoe UI Light" pitchFamily="34" charset="0"/>
            </a:endParaRPr>
          </a:p>
          <a:p>
            <a:pPr marL="342900" lvl="1" indent="-342900">
              <a:spcAft>
                <a:spcPts val="1600"/>
              </a:spcAft>
              <a:buFont typeface="Arial" pitchFamily="34" charset="0"/>
              <a:buChar char="•"/>
            </a:pPr>
            <a:endParaRPr lang="de-AT" dirty="0" smtClean="0">
              <a:solidFill>
                <a:schemeClr val="bg1"/>
              </a:solidFill>
              <a:cs typeface="Segoe UI Light" pitchFamily="34" charset="0"/>
            </a:endParaRPr>
          </a:p>
          <a:p>
            <a:pPr marL="342900" lvl="1" indent="-342900">
              <a:spcAft>
                <a:spcPts val="1600"/>
              </a:spcAft>
              <a:buFont typeface="Wingdings" panose="05000000000000000000" pitchFamily="2" charset="2"/>
              <a:buChar char="q"/>
            </a:pPr>
            <a:endParaRPr lang="de-AT" dirty="0">
              <a:solidFill>
                <a:schemeClr val="bg1"/>
              </a:solidFill>
              <a:cs typeface="Segoe UI Light" pitchFamily="34" charset="0"/>
            </a:endParaRPr>
          </a:p>
        </p:txBody>
      </p:sp>
      <p:sp>
        <p:nvSpPr>
          <p:cNvPr id="11" name="Rectangle 5"/>
          <p:cNvSpPr>
            <a:spLocks noChangeArrowheads="1"/>
          </p:cNvSpPr>
          <p:nvPr/>
        </p:nvSpPr>
        <p:spPr bwMode="auto">
          <a:xfrm>
            <a:off x="139699" y="4475660"/>
            <a:ext cx="6512891" cy="127778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569CD6"/>
                </a:solidFill>
                <a:latin typeface="Courier New" panose="02070309020205020404" pitchFamily="49" charset="0"/>
                <a:ea typeface="Times New Roman" panose="02020603050405020304" pitchFamily="18" charset="0"/>
                <a:cs typeface="Times New Roman" panose="02020603050405020304" pitchFamily="18" charset="0"/>
              </a:rPr>
              <a:t>private</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569CD6"/>
                </a:solidFill>
                <a:latin typeface="Courier New" panose="02070309020205020404" pitchFamily="49" charset="0"/>
                <a:ea typeface="Times New Roman" panose="02020603050405020304" pitchFamily="18" charset="0"/>
                <a:cs typeface="Times New Roman" panose="02020603050405020304" pitchFamily="18" charset="0"/>
              </a:rPr>
              <a:t>async</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569CD6"/>
                </a:solidFill>
                <a:latin typeface="Courier New" panose="02070309020205020404" pitchFamily="49" charset="0"/>
                <a:ea typeface="Times New Roman" panose="02020603050405020304" pitchFamily="18" charset="0"/>
                <a:cs typeface="Times New Roman" panose="02020603050405020304" pitchFamily="18" charset="0"/>
              </a:rPr>
              <a:t>void</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InsertDataAsync</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r>
              <a:rPr lang="en-US" dirty="0" smtClean="0">
                <a:solidFill>
                  <a:srgbClr val="4EC9B0"/>
                </a:solidFill>
                <a:latin typeface="Courier New" panose="02070309020205020404" pitchFamily="49" charset="0"/>
                <a:ea typeface="Times New Roman" panose="02020603050405020304" pitchFamily="18" charset="0"/>
                <a:cs typeface="Times New Roman" panose="02020603050405020304" pitchFamily="18" charset="0"/>
              </a:rPr>
              <a:t>XXX</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x</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569CD6"/>
                </a:solidFill>
                <a:latin typeface="Courier New" panose="02070309020205020404" pitchFamily="49" charset="0"/>
                <a:ea typeface="Times New Roman" panose="02020603050405020304" pitchFamily="18" charset="0"/>
                <a:cs typeface="Times New Roman" panose="02020603050405020304" pitchFamily="18" charset="0"/>
              </a:rPr>
              <a:t>await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xxxTable</a:t>
            </a:r>
            <a:r>
              <a:rPr lang="en-US" dirty="0" err="1" smtClean="0">
                <a:solidFill>
                  <a:srgbClr val="B4B4B4"/>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err="1"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InsertAsync</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(x);</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3563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4721" y="2786219"/>
            <a:ext cx="11218332" cy="1247457"/>
          </a:xfrm>
        </p:spPr>
        <p:txBody>
          <a:bodyPr/>
          <a:lstStyle/>
          <a:p>
            <a:r>
              <a:rPr lang="de-AT" dirty="0" smtClean="0"/>
              <a:t>Demo</a:t>
            </a:r>
            <a:br>
              <a:rPr lang="de-AT" dirty="0" smtClean="0"/>
            </a:br>
            <a:r>
              <a:rPr lang="de-AT" sz="3200" dirty="0" smtClean="0"/>
              <a:t>Travel Diary</a:t>
            </a:r>
            <a:endParaRPr lang="en-US" dirty="0"/>
          </a:p>
        </p:txBody>
      </p:sp>
    </p:spTree>
    <p:extLst>
      <p:ext uri="{BB962C8B-B14F-4D97-AF65-F5344CB8AC3E}">
        <p14:creationId xmlns:p14="http://schemas.microsoft.com/office/powerpoint/2010/main" val="370729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bwMode="invGray">
          <a:xfrm>
            <a:off x="269239" y="2980789"/>
            <a:ext cx="3575287" cy="765878"/>
          </a:xfrm>
          <a:prstGeom prst="rect">
            <a:avLst/>
          </a:prstGeom>
        </p:spPr>
      </p:pic>
      <p:sp>
        <p:nvSpPr>
          <p:cNvPr id="12" name="Text Box 3"/>
          <p:cNvSpPr txBox="1">
            <a:spLocks noChangeArrowheads="1"/>
          </p:cNvSpPr>
          <p:nvPr/>
        </p:nvSpPr>
        <p:spPr bwMode="blackWhite">
          <a:xfrm>
            <a:off x="251621" y="6151170"/>
            <a:ext cx="10384123" cy="407316"/>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686" dirty="0">
                <a:gradFill>
                  <a:gsLst>
                    <a:gs pos="11940">
                      <a:srgbClr val="FFFFFF"/>
                    </a:gs>
                    <a:gs pos="24000">
                      <a:srgbClr val="FFFFFF"/>
                    </a:gs>
                  </a:gsLst>
                  <a:lin ang="5400000" scaled="0"/>
                </a:gradFill>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895888" eaLnBrk="0" hangingPunct="0"/>
            <a:r>
              <a:rPr lang="en-US" sz="686" dirty="0">
                <a:gradFill>
                  <a:gsLst>
                    <a:gs pos="11940">
                      <a:srgbClr val="FFFFFF"/>
                    </a:gs>
                    <a:gs pos="24000">
                      <a:srgbClr val="FFFFFF"/>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4" name="Textfeld 3"/>
          <p:cNvSpPr txBox="1"/>
          <p:nvPr/>
        </p:nvSpPr>
        <p:spPr>
          <a:xfrm>
            <a:off x="8155459" y="421752"/>
            <a:ext cx="3816879" cy="1446550"/>
          </a:xfrm>
          <a:prstGeom prst="rect">
            <a:avLst/>
          </a:prstGeom>
          <a:noFill/>
        </p:spPr>
        <p:txBody>
          <a:bodyPr wrap="none" lIns="182880" tIns="146304" rIns="182880" bIns="146304" rtlCol="0">
            <a:spAutoFit/>
          </a:bodyPr>
          <a:lstStyle/>
          <a:p>
            <a:pPr algn="r">
              <a:lnSpc>
                <a:spcPct val="90000"/>
              </a:lnSpc>
              <a:spcAft>
                <a:spcPts val="600"/>
              </a:spcAft>
            </a:pPr>
            <a:r>
              <a:rPr lang="de-AT" sz="2400" dirty="0" smtClean="0">
                <a:gradFill>
                  <a:gsLst>
                    <a:gs pos="2917">
                      <a:schemeClr val="tx1"/>
                    </a:gs>
                    <a:gs pos="30000">
                      <a:schemeClr val="tx1"/>
                    </a:gs>
                  </a:gsLst>
                  <a:lin ang="5400000" scaled="0"/>
                </a:gradFill>
              </a:rPr>
              <a:t>Resources</a:t>
            </a:r>
          </a:p>
          <a:p>
            <a:pPr algn="r">
              <a:lnSpc>
                <a:spcPct val="90000"/>
              </a:lnSpc>
              <a:spcAft>
                <a:spcPts val="600"/>
              </a:spcAft>
            </a:pPr>
            <a:r>
              <a:rPr lang="de-AT" sz="2400" dirty="0">
                <a:gradFill>
                  <a:gsLst>
                    <a:gs pos="2917">
                      <a:schemeClr val="tx1"/>
                    </a:gs>
                    <a:gs pos="30000">
                      <a:schemeClr val="tx1"/>
                    </a:gs>
                  </a:gsLst>
                  <a:lin ang="5400000" scaled="0"/>
                </a:gradFill>
                <a:hlinkClick r:id="rId3"/>
              </a:rPr>
              <a:t>http://</a:t>
            </a:r>
            <a:r>
              <a:rPr lang="de-AT" sz="2400" dirty="0" smtClean="0">
                <a:gradFill>
                  <a:gsLst>
                    <a:gs pos="2917">
                      <a:schemeClr val="tx1"/>
                    </a:gs>
                    <a:gs pos="30000">
                      <a:schemeClr val="tx1"/>
                    </a:gs>
                  </a:gsLst>
                  <a:lin ang="5400000" scaled="0"/>
                </a:gradFill>
                <a:hlinkClick r:id="rId3"/>
              </a:rPr>
              <a:t>aka.ms/jquery2014</a:t>
            </a:r>
            <a:endParaRPr lang="de-AT" sz="2400" dirty="0" smtClean="0">
              <a:gradFill>
                <a:gsLst>
                  <a:gs pos="2917">
                    <a:schemeClr val="tx1"/>
                  </a:gs>
                  <a:gs pos="30000">
                    <a:schemeClr val="tx1"/>
                  </a:gs>
                </a:gsLst>
                <a:lin ang="5400000" scaled="0"/>
              </a:gradFill>
            </a:endParaRPr>
          </a:p>
          <a:p>
            <a:pPr algn="r">
              <a:lnSpc>
                <a:spcPct val="90000"/>
              </a:lnSpc>
              <a:spcAft>
                <a:spcPts val="600"/>
              </a:spcAft>
            </a:pPr>
            <a:endParaRPr lang="de-AT" sz="2400" dirty="0" smtClean="0">
              <a:gradFill>
                <a:gsLst>
                  <a:gs pos="2917">
                    <a:schemeClr val="tx1"/>
                  </a:gs>
                  <a:gs pos="30000">
                    <a:schemeClr val="tx1"/>
                  </a:gs>
                </a:gsLst>
                <a:lin ang="5400000" scaled="0"/>
              </a:gradFill>
            </a:endParaRPr>
          </a:p>
        </p:txBody>
      </p:sp>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3207" y="1458728"/>
            <a:ext cx="1905000" cy="1905000"/>
          </a:xfrm>
          <a:prstGeom prst="rect">
            <a:avLst/>
          </a:prstGeom>
        </p:spPr>
      </p:pic>
    </p:spTree>
    <p:extLst>
      <p:ext uri="{BB962C8B-B14F-4D97-AF65-F5344CB8AC3E}">
        <p14:creationId xmlns:p14="http://schemas.microsoft.com/office/powerpoint/2010/main" val="70900963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Goal</a:t>
            </a:r>
            <a:endParaRPr lang="de-AT" dirty="0"/>
          </a:p>
        </p:txBody>
      </p:sp>
      <p:sp>
        <p:nvSpPr>
          <p:cNvPr id="3" name="Inhaltsplatzhalter 2"/>
          <p:cNvSpPr>
            <a:spLocks noGrp="1"/>
          </p:cNvSpPr>
          <p:nvPr>
            <p:ph sz="quarter" idx="10"/>
          </p:nvPr>
        </p:nvSpPr>
        <p:spPr>
          <a:xfrm>
            <a:off x="269239" y="1663938"/>
            <a:ext cx="10757098" cy="3506344"/>
          </a:xfrm>
        </p:spPr>
        <p:txBody>
          <a:bodyPr/>
          <a:lstStyle/>
          <a:p>
            <a:pPr>
              <a:spcAft>
                <a:spcPts val="1600"/>
              </a:spcAft>
            </a:pPr>
            <a:r>
              <a:rPr lang="en-US" sz="3396" dirty="0">
                <a:solidFill>
                  <a:schemeClr val="tx1"/>
                </a:solidFill>
                <a:latin typeface="Segoe UI Light" pitchFamily="34" charset="0"/>
                <a:cs typeface="Segoe UI Light" pitchFamily="34" charset="0"/>
              </a:rPr>
              <a:t>Extend existing Windows Store App</a:t>
            </a:r>
          </a:p>
          <a:p>
            <a:pPr marL="668847" lvl="2" indent="-457200">
              <a:spcAft>
                <a:spcPts val="1600"/>
              </a:spcAft>
              <a:buFont typeface="+mj-lt"/>
              <a:buAutoNum type="arabicPeriod"/>
            </a:pPr>
            <a:r>
              <a:rPr lang="de-AT" dirty="0">
                <a:solidFill>
                  <a:schemeClr val="tx1"/>
                </a:solidFill>
                <a:cs typeface="Segoe UI Light" pitchFamily="34" charset="0"/>
              </a:rPr>
              <a:t>Create Windows </a:t>
            </a:r>
            <a:r>
              <a:rPr lang="de-AT" dirty="0" err="1">
                <a:solidFill>
                  <a:schemeClr val="tx1"/>
                </a:solidFill>
                <a:cs typeface="Segoe UI Light" pitchFamily="34" charset="0"/>
              </a:rPr>
              <a:t>Azure</a:t>
            </a:r>
            <a:r>
              <a:rPr lang="de-AT" dirty="0">
                <a:solidFill>
                  <a:schemeClr val="tx1"/>
                </a:solidFill>
                <a:cs typeface="Segoe UI Light" pitchFamily="34" charset="0"/>
              </a:rPr>
              <a:t> Account</a:t>
            </a:r>
          </a:p>
          <a:p>
            <a:pPr marL="668847" lvl="2" indent="-457200">
              <a:spcAft>
                <a:spcPts val="1600"/>
              </a:spcAft>
              <a:buFont typeface="+mj-lt"/>
              <a:buAutoNum type="arabicPeriod"/>
            </a:pPr>
            <a:r>
              <a:rPr lang="de-AT" dirty="0">
                <a:solidFill>
                  <a:schemeClr val="tx1"/>
                </a:solidFill>
                <a:cs typeface="Segoe UI Light" pitchFamily="34" charset="0"/>
              </a:rPr>
              <a:t>Add Mobile Service</a:t>
            </a:r>
          </a:p>
          <a:p>
            <a:pPr marL="668847" lvl="2" indent="-457200">
              <a:spcAft>
                <a:spcPts val="1600"/>
              </a:spcAft>
              <a:buFont typeface="+mj-lt"/>
              <a:buAutoNum type="arabicPeriod"/>
            </a:pPr>
            <a:r>
              <a:rPr lang="de-AT" dirty="0">
                <a:solidFill>
                  <a:schemeClr val="tx1"/>
                </a:solidFill>
                <a:cs typeface="Segoe UI Light" pitchFamily="34" charset="0"/>
              </a:rPr>
              <a:t>Connect Service </a:t>
            </a:r>
            <a:r>
              <a:rPr lang="de-AT" dirty="0" err="1">
                <a:solidFill>
                  <a:schemeClr val="tx1"/>
                </a:solidFill>
                <a:cs typeface="Segoe UI Light" pitchFamily="34" charset="0"/>
              </a:rPr>
              <a:t>to</a:t>
            </a:r>
            <a:r>
              <a:rPr lang="de-AT" dirty="0">
                <a:solidFill>
                  <a:schemeClr val="tx1"/>
                </a:solidFill>
                <a:cs typeface="Segoe UI Light" pitchFamily="34" charset="0"/>
              </a:rPr>
              <a:t> Visual Studio Solution</a:t>
            </a:r>
          </a:p>
          <a:p>
            <a:pPr marL="668847" lvl="2" indent="-457200">
              <a:spcAft>
                <a:spcPts val="1600"/>
              </a:spcAft>
              <a:buFont typeface="+mj-lt"/>
              <a:buAutoNum type="arabicPeriod"/>
            </a:pPr>
            <a:r>
              <a:rPr lang="de-AT" dirty="0">
                <a:solidFill>
                  <a:schemeClr val="tx1"/>
                </a:solidFill>
                <a:cs typeface="Segoe UI Light" pitchFamily="34" charset="0"/>
              </a:rPr>
              <a:t>Store App-Data in Windows </a:t>
            </a:r>
            <a:r>
              <a:rPr lang="de-AT" dirty="0" err="1">
                <a:solidFill>
                  <a:schemeClr val="tx1"/>
                </a:solidFill>
                <a:cs typeface="Segoe UI Light" pitchFamily="34" charset="0"/>
              </a:rPr>
              <a:t>Azure</a:t>
            </a:r>
            <a:endParaRPr lang="de-AT" dirty="0">
              <a:solidFill>
                <a:schemeClr val="tx1"/>
              </a:solidFill>
              <a:cs typeface="Segoe UI Light" pitchFamily="34" charset="0"/>
            </a:endParaRPr>
          </a:p>
          <a:p>
            <a:endParaRPr lang="de-AT" dirty="0">
              <a:solidFill>
                <a:schemeClr val="tx1"/>
              </a:solidFill>
            </a:endParaRPr>
          </a:p>
        </p:txBody>
      </p:sp>
    </p:spTree>
    <p:extLst>
      <p:ext uri="{BB962C8B-B14F-4D97-AF65-F5344CB8AC3E}">
        <p14:creationId xmlns:p14="http://schemas.microsoft.com/office/powerpoint/2010/main" val="236111161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Sign-Up</a:t>
            </a:r>
            <a:r>
              <a:rPr lang="de-AT" dirty="0"/>
              <a:t> </a:t>
            </a:r>
            <a:r>
              <a:rPr lang="de-AT" dirty="0" err="1"/>
              <a:t>for</a:t>
            </a:r>
            <a:r>
              <a:rPr lang="de-AT" dirty="0"/>
              <a:t> Windows </a:t>
            </a:r>
            <a:r>
              <a:rPr lang="de-AT" dirty="0" err="1"/>
              <a:t>Azure</a:t>
            </a:r>
            <a:endParaRPr lang="en-US" dirty="0"/>
          </a:p>
        </p:txBody>
      </p:sp>
      <p:sp>
        <p:nvSpPr>
          <p:cNvPr id="3" name="Inhaltsplatzhalter 2"/>
          <p:cNvSpPr>
            <a:spLocks noGrp="1"/>
          </p:cNvSpPr>
          <p:nvPr>
            <p:ph sz="quarter" idx="10"/>
          </p:nvPr>
        </p:nvSpPr>
        <p:spPr>
          <a:xfrm>
            <a:off x="269239" y="1663938"/>
            <a:ext cx="10757098" cy="1729128"/>
          </a:xfrm>
        </p:spPr>
        <p:txBody>
          <a:bodyPr/>
          <a:lstStyle/>
          <a:p>
            <a:pPr>
              <a:spcAft>
                <a:spcPts val="1600"/>
              </a:spcAft>
            </a:pPr>
            <a:r>
              <a:rPr lang="de-AT" sz="3396" dirty="0">
                <a:solidFill>
                  <a:schemeClr val="tx1"/>
                </a:solidFill>
                <a:latin typeface="Segoe UI Light" pitchFamily="34" charset="0"/>
                <a:cs typeface="Segoe UI Light" pitchFamily="34" charset="0"/>
              </a:rPr>
              <a:t>http://www.windowsazure.com</a:t>
            </a:r>
            <a:endParaRPr lang="en-US" sz="3396" dirty="0">
              <a:solidFill>
                <a:schemeClr val="tx1"/>
              </a:solidFill>
              <a:latin typeface="Segoe UI Light" pitchFamily="34" charset="0"/>
              <a:cs typeface="Segoe UI Light" pitchFamily="34" charset="0"/>
            </a:endParaRPr>
          </a:p>
          <a:p>
            <a:pPr marL="668847" lvl="2" indent="-457200">
              <a:spcAft>
                <a:spcPts val="1600"/>
              </a:spcAft>
              <a:buFont typeface="+mj-lt"/>
              <a:buAutoNum type="arabicPeriod"/>
            </a:pPr>
            <a:r>
              <a:rPr lang="de-AT" dirty="0">
                <a:solidFill>
                  <a:schemeClr val="tx1"/>
                </a:solidFill>
                <a:cs typeface="Segoe UI Light" pitchFamily="34" charset="0"/>
              </a:rPr>
              <a:t>Create a </a:t>
            </a:r>
            <a:r>
              <a:rPr lang="de-AT" dirty="0" err="1">
                <a:solidFill>
                  <a:schemeClr val="tx1"/>
                </a:solidFill>
                <a:cs typeface="Segoe UI Light" pitchFamily="34" charset="0"/>
              </a:rPr>
              <a:t>free</a:t>
            </a:r>
            <a:r>
              <a:rPr lang="de-AT" dirty="0">
                <a:solidFill>
                  <a:schemeClr val="tx1"/>
                </a:solidFill>
                <a:cs typeface="Segoe UI Light" pitchFamily="34" charset="0"/>
              </a:rPr>
              <a:t> </a:t>
            </a:r>
            <a:r>
              <a:rPr lang="de-AT" dirty="0" err="1">
                <a:solidFill>
                  <a:schemeClr val="tx1"/>
                </a:solidFill>
                <a:cs typeface="Segoe UI Light" pitchFamily="34" charset="0"/>
              </a:rPr>
              <a:t>trial</a:t>
            </a:r>
            <a:r>
              <a:rPr lang="de-AT" dirty="0">
                <a:solidFill>
                  <a:schemeClr val="tx1"/>
                </a:solidFill>
                <a:cs typeface="Segoe UI Light" pitchFamily="34" charset="0"/>
              </a:rPr>
              <a:t> </a:t>
            </a:r>
            <a:r>
              <a:rPr lang="de-AT" dirty="0" err="1">
                <a:solidFill>
                  <a:schemeClr val="tx1"/>
                </a:solidFill>
                <a:cs typeface="Segoe UI Light" pitchFamily="34" charset="0"/>
              </a:rPr>
              <a:t>account</a:t>
            </a:r>
            <a:endParaRPr lang="de-AT" dirty="0">
              <a:solidFill>
                <a:schemeClr val="tx1"/>
              </a:solidFill>
              <a:cs typeface="Segoe UI Light" pitchFamily="34" charset="0"/>
            </a:endParaRPr>
          </a:p>
          <a:p>
            <a:pPr marL="668847" lvl="2" indent="-457200">
              <a:spcAft>
                <a:spcPts val="1600"/>
              </a:spcAft>
              <a:buFont typeface="+mj-lt"/>
              <a:buAutoNum type="arabicPeriod"/>
            </a:pPr>
            <a:r>
              <a:rPr lang="de-AT" dirty="0">
                <a:solidFill>
                  <a:schemeClr val="tx1"/>
                </a:solidFill>
                <a:cs typeface="Segoe UI Light" pitchFamily="34" charset="0"/>
              </a:rPr>
              <a:t>Login </a:t>
            </a:r>
          </a:p>
        </p:txBody>
      </p:sp>
    </p:spTree>
    <p:extLst>
      <p:ext uri="{BB962C8B-B14F-4D97-AF65-F5344CB8AC3E}">
        <p14:creationId xmlns:p14="http://schemas.microsoft.com/office/powerpoint/2010/main" val="412462334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Overview</a:t>
            </a:r>
            <a:endParaRPr lang="en-US" dirty="0"/>
          </a:p>
        </p:txBody>
      </p:sp>
      <p:sp>
        <p:nvSpPr>
          <p:cNvPr id="3" name="Inhaltsplatzhalter 2"/>
          <p:cNvSpPr>
            <a:spLocks noGrp="1"/>
          </p:cNvSpPr>
          <p:nvPr>
            <p:ph sz="quarter" idx="10"/>
          </p:nvPr>
        </p:nvSpPr>
        <p:spPr>
          <a:xfrm>
            <a:off x="269239" y="1663938"/>
            <a:ext cx="10757098" cy="2869632"/>
          </a:xfrm>
        </p:spPr>
        <p:txBody>
          <a:bodyPr/>
          <a:lstStyle/>
          <a:p>
            <a:pPr>
              <a:spcAft>
                <a:spcPts val="1600"/>
              </a:spcAft>
            </a:pPr>
            <a:r>
              <a:rPr lang="de-AT" sz="3396" dirty="0">
                <a:solidFill>
                  <a:schemeClr val="tx1"/>
                </a:solidFill>
                <a:latin typeface="Segoe UI Light" pitchFamily="34" charset="0"/>
                <a:cs typeface="Segoe UI Light" pitchFamily="34" charset="0"/>
              </a:rPr>
              <a:t>Travel </a:t>
            </a:r>
            <a:r>
              <a:rPr lang="de-AT" sz="3396" dirty="0" err="1">
                <a:solidFill>
                  <a:schemeClr val="tx1"/>
                </a:solidFill>
                <a:latin typeface="Segoe UI Light" pitchFamily="34" charset="0"/>
                <a:cs typeface="Segoe UI Light" pitchFamily="34" charset="0"/>
              </a:rPr>
              <a:t>Diary</a:t>
            </a:r>
            <a:endParaRPr lang="de-AT" sz="3396" dirty="0">
              <a:solidFill>
                <a:schemeClr val="tx1"/>
              </a:solidFill>
              <a:latin typeface="Segoe UI Light" pitchFamily="34" charset="0"/>
              <a:cs typeface="Segoe UI Light" pitchFamily="34" charset="0"/>
            </a:endParaRPr>
          </a:p>
          <a:p>
            <a:pPr marL="554547" lvl="2" indent="-342900">
              <a:spcAft>
                <a:spcPts val="1600"/>
              </a:spcAft>
              <a:buFont typeface="Wingdings" panose="05000000000000000000" pitchFamily="2" charset="2"/>
              <a:buChar char="ü"/>
            </a:pPr>
            <a:r>
              <a:rPr lang="de-AT" dirty="0">
                <a:solidFill>
                  <a:schemeClr val="tx1"/>
                </a:solidFill>
                <a:cs typeface="Segoe UI Light" pitchFamily="34" charset="0"/>
              </a:rPr>
              <a:t>Read </a:t>
            </a:r>
            <a:r>
              <a:rPr lang="de-AT" dirty="0" err="1">
                <a:solidFill>
                  <a:schemeClr val="tx1"/>
                </a:solidFill>
                <a:cs typeface="Segoe UI Light" pitchFamily="34" charset="0"/>
              </a:rPr>
              <a:t>and</a:t>
            </a:r>
            <a:r>
              <a:rPr lang="de-AT" dirty="0">
                <a:solidFill>
                  <a:schemeClr val="tx1"/>
                </a:solidFill>
                <a:cs typeface="Segoe UI Light" pitchFamily="34" charset="0"/>
              </a:rPr>
              <a:t> </a:t>
            </a:r>
            <a:r>
              <a:rPr lang="de-AT" dirty="0" err="1">
                <a:solidFill>
                  <a:schemeClr val="tx1"/>
                </a:solidFill>
                <a:cs typeface="Segoe UI Light" pitchFamily="34" charset="0"/>
              </a:rPr>
              <a:t>add</a:t>
            </a:r>
            <a:r>
              <a:rPr lang="de-AT" dirty="0">
                <a:solidFill>
                  <a:schemeClr val="tx1"/>
                </a:solidFill>
                <a:cs typeface="Segoe UI Light" pitchFamily="34" charset="0"/>
              </a:rPr>
              <a:t> </a:t>
            </a:r>
            <a:r>
              <a:rPr lang="de-AT" dirty="0" err="1">
                <a:solidFill>
                  <a:schemeClr val="tx1"/>
                </a:solidFill>
                <a:cs typeface="Segoe UI Light" pitchFamily="34" charset="0"/>
              </a:rPr>
              <a:t>diary</a:t>
            </a:r>
            <a:r>
              <a:rPr lang="de-AT" dirty="0">
                <a:solidFill>
                  <a:schemeClr val="tx1"/>
                </a:solidFill>
                <a:cs typeface="Segoe UI Light" pitchFamily="34" charset="0"/>
              </a:rPr>
              <a:t> </a:t>
            </a:r>
            <a:r>
              <a:rPr lang="de-AT" dirty="0" err="1">
                <a:solidFill>
                  <a:schemeClr val="tx1"/>
                </a:solidFill>
                <a:cs typeface="Segoe UI Light" pitchFamily="34" charset="0"/>
              </a:rPr>
              <a:t>entries</a:t>
            </a:r>
            <a:endParaRPr lang="de-AT" dirty="0">
              <a:solidFill>
                <a:schemeClr val="tx1"/>
              </a:solidFill>
              <a:cs typeface="Segoe UI Light" pitchFamily="34" charset="0"/>
            </a:endParaRPr>
          </a:p>
          <a:p>
            <a:pPr marL="554547" lvl="2" indent="-342900">
              <a:spcAft>
                <a:spcPts val="1600"/>
              </a:spcAft>
              <a:buFont typeface="Wingdings" panose="05000000000000000000" pitchFamily="2" charset="2"/>
              <a:buChar char="ü"/>
            </a:pPr>
            <a:r>
              <a:rPr lang="de-AT" dirty="0">
                <a:solidFill>
                  <a:schemeClr val="tx1"/>
                </a:solidFill>
                <a:cs typeface="Segoe UI Light" pitchFamily="34" charset="0"/>
              </a:rPr>
              <a:t>Show all </a:t>
            </a:r>
            <a:r>
              <a:rPr lang="de-AT" dirty="0" err="1">
                <a:solidFill>
                  <a:schemeClr val="tx1"/>
                </a:solidFill>
                <a:cs typeface="Segoe UI Light" pitchFamily="34" charset="0"/>
              </a:rPr>
              <a:t>entries</a:t>
            </a:r>
            <a:r>
              <a:rPr lang="de-AT" dirty="0">
                <a:solidFill>
                  <a:schemeClr val="tx1"/>
                </a:solidFill>
                <a:cs typeface="Segoe UI Light" pitchFamily="34" charset="0"/>
              </a:rPr>
              <a:t> on a </a:t>
            </a:r>
            <a:r>
              <a:rPr lang="de-AT" dirty="0" err="1">
                <a:solidFill>
                  <a:schemeClr val="tx1"/>
                </a:solidFill>
                <a:cs typeface="Segoe UI Light" pitchFamily="34" charset="0"/>
              </a:rPr>
              <a:t>map</a:t>
            </a:r>
            <a:endParaRPr lang="de-AT" dirty="0">
              <a:solidFill>
                <a:schemeClr val="tx1"/>
              </a:solidFill>
              <a:cs typeface="Segoe UI Light" pitchFamily="34" charset="0"/>
            </a:endParaRPr>
          </a:p>
          <a:p>
            <a:pPr marL="554547" lvl="2" indent="-342900">
              <a:spcAft>
                <a:spcPts val="1600"/>
              </a:spcAft>
              <a:buFont typeface="Wingdings" panose="05000000000000000000" pitchFamily="2" charset="2"/>
              <a:buChar char="ü"/>
            </a:pPr>
            <a:endParaRPr lang="de-AT" dirty="0">
              <a:solidFill>
                <a:schemeClr val="tx1"/>
              </a:solidFill>
              <a:cs typeface="Segoe UI Light" pitchFamily="34" charset="0"/>
            </a:endParaRPr>
          </a:p>
          <a:p>
            <a:pPr marL="554547" lvl="2" indent="-342900">
              <a:spcAft>
                <a:spcPts val="1600"/>
              </a:spcAft>
              <a:buFont typeface="Wingdings" panose="05000000000000000000" pitchFamily="2" charset="2"/>
              <a:buChar char="q"/>
            </a:pPr>
            <a:r>
              <a:rPr lang="de-AT" dirty="0">
                <a:solidFill>
                  <a:schemeClr val="tx1"/>
                </a:solidFill>
                <a:cs typeface="Segoe UI Light" pitchFamily="34" charset="0"/>
              </a:rPr>
              <a:t>Store </a:t>
            </a:r>
            <a:r>
              <a:rPr lang="de-AT" dirty="0" err="1">
                <a:solidFill>
                  <a:schemeClr val="tx1"/>
                </a:solidFill>
                <a:cs typeface="Segoe UI Light" pitchFamily="34" charset="0"/>
              </a:rPr>
              <a:t>diary</a:t>
            </a:r>
            <a:r>
              <a:rPr lang="de-AT" dirty="0">
                <a:solidFill>
                  <a:schemeClr val="tx1"/>
                </a:solidFill>
                <a:cs typeface="Segoe UI Light" pitchFamily="34" charset="0"/>
              </a:rPr>
              <a:t> in Windows </a:t>
            </a:r>
            <a:r>
              <a:rPr lang="de-AT" dirty="0" err="1">
                <a:solidFill>
                  <a:schemeClr val="tx1"/>
                </a:solidFill>
                <a:cs typeface="Segoe UI Light" pitchFamily="34" charset="0"/>
              </a:rPr>
              <a:t>Azure</a:t>
            </a:r>
            <a:endParaRPr lang="de-AT" dirty="0">
              <a:solidFill>
                <a:schemeClr val="tx1"/>
              </a:solidFill>
              <a:cs typeface="Segoe UI Light" pitchFamily="34" charset="0"/>
            </a:endParaRPr>
          </a:p>
        </p:txBody>
      </p:sp>
      <p:pic>
        <p:nvPicPr>
          <p:cNvPr id="4" name="Picture 6" descr="16x9_Tablet front view_RED.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55293" y="1231900"/>
            <a:ext cx="6172200" cy="4696900"/>
          </a:xfrm>
          <a:prstGeom prst="rect">
            <a:avLst/>
          </a:prstGeom>
        </p:spPr>
      </p:pic>
      <p:pic>
        <p:nvPicPr>
          <p:cNvPr id="5" name="Picture 7"/>
          <p:cNvPicPr>
            <a:picLocks noChangeAspect="1"/>
          </p:cNvPicPr>
          <p:nvPr/>
        </p:nvPicPr>
        <p:blipFill>
          <a:blip r:embed="rId3"/>
          <a:stretch>
            <a:fillRect/>
          </a:stretch>
        </p:blipFill>
        <p:spPr>
          <a:xfrm>
            <a:off x="7147257" y="2130080"/>
            <a:ext cx="4618885" cy="2885448"/>
          </a:xfrm>
          <a:prstGeom prst="rect">
            <a:avLst/>
          </a:prstGeom>
        </p:spPr>
      </p:pic>
    </p:spTree>
    <p:extLst>
      <p:ext uri="{BB962C8B-B14F-4D97-AF65-F5344CB8AC3E}">
        <p14:creationId xmlns:p14="http://schemas.microsoft.com/office/powerpoint/2010/main" val="381739936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4721" y="2786219"/>
            <a:ext cx="11218332" cy="1247457"/>
          </a:xfrm>
        </p:spPr>
        <p:txBody>
          <a:bodyPr/>
          <a:lstStyle/>
          <a:p>
            <a:r>
              <a:rPr lang="de-AT" dirty="0" smtClean="0"/>
              <a:t>Demo</a:t>
            </a:r>
            <a:br>
              <a:rPr lang="de-AT" dirty="0" smtClean="0"/>
            </a:br>
            <a:r>
              <a:rPr lang="de-AT" sz="3200" dirty="0" smtClean="0"/>
              <a:t>Travel Diary</a:t>
            </a:r>
            <a:endParaRPr lang="en-US" dirty="0"/>
          </a:p>
        </p:txBody>
      </p:sp>
    </p:spTree>
    <p:extLst>
      <p:ext uri="{BB962C8B-B14F-4D97-AF65-F5344CB8AC3E}">
        <p14:creationId xmlns:p14="http://schemas.microsoft.com/office/powerpoint/2010/main" val="481822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t>Add new Mobile Service</a:t>
            </a:r>
            <a:endParaRPr lang="en-US" dirty="0"/>
          </a:p>
        </p:txBody>
      </p:sp>
      <p:sp>
        <p:nvSpPr>
          <p:cNvPr id="3" name="Inhaltsplatzhalter 2"/>
          <p:cNvSpPr>
            <a:spLocks noGrp="1"/>
          </p:cNvSpPr>
          <p:nvPr>
            <p:ph sz="quarter" idx="10"/>
          </p:nvPr>
        </p:nvSpPr>
        <p:spPr>
          <a:xfrm>
            <a:off x="269239" y="1663938"/>
            <a:ext cx="10757098" cy="4580421"/>
          </a:xfrm>
        </p:spPr>
        <p:txBody>
          <a:bodyPr/>
          <a:lstStyle/>
          <a:p>
            <a:pPr>
              <a:spcAft>
                <a:spcPts val="1600"/>
              </a:spcAft>
            </a:pPr>
            <a:r>
              <a:rPr lang="de-AT" sz="3396" dirty="0">
                <a:solidFill>
                  <a:schemeClr val="tx1"/>
                </a:solidFill>
                <a:latin typeface="Segoe UI Light" pitchFamily="34" charset="0"/>
                <a:cs typeface="Segoe UI Light" pitchFamily="34" charset="0"/>
              </a:rPr>
              <a:t>Link </a:t>
            </a:r>
            <a:r>
              <a:rPr lang="de-AT" sz="3396" dirty="0" err="1">
                <a:solidFill>
                  <a:schemeClr val="tx1"/>
                </a:solidFill>
                <a:latin typeface="Segoe UI Light" pitchFamily="34" charset="0"/>
                <a:cs typeface="Segoe UI Light" pitchFamily="34" charset="0"/>
              </a:rPr>
              <a:t>Azure</a:t>
            </a:r>
            <a:r>
              <a:rPr lang="de-AT" sz="3396" dirty="0">
                <a:solidFill>
                  <a:schemeClr val="tx1"/>
                </a:solidFill>
                <a:latin typeface="Segoe UI Light" pitchFamily="34" charset="0"/>
                <a:cs typeface="Segoe UI Light" pitchFamily="34" charset="0"/>
              </a:rPr>
              <a:t> </a:t>
            </a:r>
            <a:r>
              <a:rPr lang="de-AT" sz="3396" dirty="0" err="1">
                <a:solidFill>
                  <a:schemeClr val="tx1"/>
                </a:solidFill>
                <a:latin typeface="Segoe UI Light" pitchFamily="34" charset="0"/>
                <a:cs typeface="Segoe UI Light" pitchFamily="34" charset="0"/>
              </a:rPr>
              <a:t>Subscription</a:t>
            </a:r>
            <a:r>
              <a:rPr lang="de-AT" sz="3396" dirty="0">
                <a:solidFill>
                  <a:schemeClr val="tx1"/>
                </a:solidFill>
                <a:latin typeface="Segoe UI Light" pitchFamily="34" charset="0"/>
                <a:cs typeface="Segoe UI Light" pitchFamily="34" charset="0"/>
              </a:rPr>
              <a:t> </a:t>
            </a:r>
            <a:r>
              <a:rPr lang="de-AT" sz="3396" dirty="0" err="1">
                <a:solidFill>
                  <a:schemeClr val="tx1"/>
                </a:solidFill>
                <a:latin typeface="Segoe UI Light" pitchFamily="34" charset="0"/>
                <a:cs typeface="Segoe UI Light" pitchFamily="34" charset="0"/>
              </a:rPr>
              <a:t>to</a:t>
            </a:r>
            <a:r>
              <a:rPr lang="de-AT" sz="3396" dirty="0">
                <a:solidFill>
                  <a:schemeClr val="tx1"/>
                </a:solidFill>
                <a:latin typeface="Segoe UI Light" pitchFamily="34" charset="0"/>
                <a:cs typeface="Segoe UI Light" pitchFamily="34" charset="0"/>
              </a:rPr>
              <a:t> App</a:t>
            </a:r>
          </a:p>
          <a:p>
            <a:pPr marL="554547" lvl="2" indent="-342900">
              <a:spcAft>
                <a:spcPts val="1600"/>
              </a:spcAft>
            </a:pPr>
            <a:r>
              <a:rPr lang="de-AT" dirty="0">
                <a:solidFill>
                  <a:schemeClr val="tx1"/>
                </a:solidFill>
                <a:cs typeface="Segoe UI Light" pitchFamily="34" charset="0"/>
              </a:rPr>
              <a:t>Download </a:t>
            </a:r>
            <a:r>
              <a:rPr lang="de-AT" dirty="0" err="1">
                <a:solidFill>
                  <a:schemeClr val="tx1"/>
                </a:solidFill>
                <a:cs typeface="Segoe UI Light" pitchFamily="34" charset="0"/>
              </a:rPr>
              <a:t>the</a:t>
            </a:r>
            <a:r>
              <a:rPr lang="de-AT" dirty="0">
                <a:solidFill>
                  <a:schemeClr val="tx1"/>
                </a:solidFill>
                <a:cs typeface="Segoe UI Light" pitchFamily="34" charset="0"/>
              </a:rPr>
              <a:t> </a:t>
            </a:r>
            <a:r>
              <a:rPr lang="de-AT" dirty="0" err="1">
                <a:solidFill>
                  <a:schemeClr val="tx1"/>
                </a:solidFill>
                <a:cs typeface="Segoe UI Light" pitchFamily="34" charset="0"/>
              </a:rPr>
              <a:t>subscription</a:t>
            </a:r>
            <a:r>
              <a:rPr lang="de-AT" dirty="0">
                <a:solidFill>
                  <a:schemeClr val="tx1"/>
                </a:solidFill>
                <a:cs typeface="Segoe UI Light" pitchFamily="34" charset="0"/>
              </a:rPr>
              <a:t> </a:t>
            </a:r>
            <a:r>
              <a:rPr lang="de-AT" dirty="0" err="1" smtClean="0">
                <a:solidFill>
                  <a:schemeClr val="tx1"/>
                </a:solidFill>
                <a:cs typeface="Segoe UI Light" pitchFamily="34" charset="0"/>
              </a:rPr>
              <a:t>file</a:t>
            </a:r>
            <a:endParaRPr lang="de-AT" dirty="0" smtClean="0">
              <a:solidFill>
                <a:schemeClr val="tx1"/>
              </a:solidFill>
              <a:cs typeface="Segoe UI Light" pitchFamily="34" charset="0"/>
            </a:endParaRPr>
          </a:p>
          <a:p>
            <a:pPr marL="778644" lvl="3" indent="-342900">
              <a:spcAft>
                <a:spcPts val="1600"/>
              </a:spcAft>
            </a:pPr>
            <a:r>
              <a:rPr lang="de-AT" dirty="0">
                <a:hlinkClick r:id="rId2" tooltip="https://windows.azure.com/download/publishprofile.aspx"/>
              </a:rPr>
              <a:t>https://</a:t>
            </a:r>
            <a:r>
              <a:rPr lang="de-AT" dirty="0" smtClean="0">
                <a:hlinkClick r:id="rId2" tooltip="https://windows.azure.com/download/publishprofile.aspx"/>
              </a:rPr>
              <a:t>windows.azure.com/download/publishprofile.aspx</a:t>
            </a:r>
            <a:endParaRPr lang="de-AT" dirty="0">
              <a:solidFill>
                <a:schemeClr val="tx1"/>
              </a:solidFill>
              <a:cs typeface="Segoe UI Light" pitchFamily="34" charset="0"/>
            </a:endParaRPr>
          </a:p>
          <a:p>
            <a:pPr marL="554547" lvl="2" indent="-342900">
              <a:spcAft>
                <a:spcPts val="1600"/>
              </a:spcAft>
            </a:pPr>
            <a:r>
              <a:rPr lang="de-AT" dirty="0">
                <a:solidFill>
                  <a:schemeClr val="tx1"/>
                </a:solidFill>
                <a:cs typeface="Segoe UI Light" pitchFamily="34" charset="0"/>
              </a:rPr>
              <a:t>Import </a:t>
            </a:r>
            <a:r>
              <a:rPr lang="de-AT" dirty="0" err="1">
                <a:solidFill>
                  <a:schemeClr val="tx1"/>
                </a:solidFill>
                <a:cs typeface="Segoe UI Light" pitchFamily="34" charset="0"/>
              </a:rPr>
              <a:t>into</a:t>
            </a:r>
            <a:r>
              <a:rPr lang="de-AT" dirty="0">
                <a:solidFill>
                  <a:schemeClr val="tx1"/>
                </a:solidFill>
                <a:cs typeface="Segoe UI Light" pitchFamily="34" charset="0"/>
              </a:rPr>
              <a:t> Visual Studio</a:t>
            </a:r>
          </a:p>
          <a:p>
            <a:pPr marL="554547" lvl="2" indent="-342900">
              <a:spcAft>
                <a:spcPts val="1600"/>
              </a:spcAft>
            </a:pPr>
            <a:r>
              <a:rPr lang="de-AT" dirty="0">
                <a:solidFill>
                  <a:schemeClr val="tx1"/>
                </a:solidFill>
                <a:cs typeface="Segoe UI Light" pitchFamily="34" charset="0"/>
              </a:rPr>
              <a:t>Add </a:t>
            </a:r>
            <a:r>
              <a:rPr lang="de-AT" dirty="0" err="1">
                <a:solidFill>
                  <a:schemeClr val="tx1"/>
                </a:solidFill>
                <a:cs typeface="Segoe UI Light" pitchFamily="34" charset="0"/>
              </a:rPr>
              <a:t>connected</a:t>
            </a:r>
            <a:r>
              <a:rPr lang="de-AT" dirty="0">
                <a:solidFill>
                  <a:schemeClr val="tx1"/>
                </a:solidFill>
                <a:cs typeface="Segoe UI Light" pitchFamily="34" charset="0"/>
              </a:rPr>
              <a:t> </a:t>
            </a:r>
            <a:r>
              <a:rPr lang="de-AT" dirty="0" err="1">
                <a:solidFill>
                  <a:schemeClr val="tx1"/>
                </a:solidFill>
                <a:cs typeface="Segoe UI Light" pitchFamily="34" charset="0"/>
              </a:rPr>
              <a:t>service</a:t>
            </a:r>
            <a:r>
              <a:rPr lang="de-AT" dirty="0">
                <a:solidFill>
                  <a:schemeClr val="tx1"/>
                </a:solidFill>
                <a:cs typeface="Segoe UI Light" pitchFamily="34" charset="0"/>
              </a:rPr>
              <a:t> </a:t>
            </a:r>
            <a:r>
              <a:rPr lang="de-AT" dirty="0" err="1">
                <a:solidFill>
                  <a:schemeClr val="tx1"/>
                </a:solidFill>
                <a:cs typeface="Segoe UI Light" pitchFamily="34" charset="0"/>
              </a:rPr>
              <a:t>to</a:t>
            </a:r>
            <a:r>
              <a:rPr lang="de-AT" dirty="0">
                <a:solidFill>
                  <a:schemeClr val="tx1"/>
                </a:solidFill>
                <a:cs typeface="Segoe UI Light" pitchFamily="34" charset="0"/>
              </a:rPr>
              <a:t> </a:t>
            </a:r>
            <a:r>
              <a:rPr lang="de-AT" dirty="0" err="1">
                <a:solidFill>
                  <a:schemeClr val="tx1"/>
                </a:solidFill>
                <a:cs typeface="Segoe UI Light" pitchFamily="34" charset="0"/>
              </a:rPr>
              <a:t>solution</a:t>
            </a:r>
            <a:endParaRPr lang="de-AT" dirty="0">
              <a:solidFill>
                <a:schemeClr val="tx1"/>
              </a:solidFill>
              <a:cs typeface="Segoe UI Light" pitchFamily="34" charset="0"/>
            </a:endParaRPr>
          </a:p>
          <a:p>
            <a:pPr marL="342900" lvl="1" indent="-342900">
              <a:spcAft>
                <a:spcPts val="1600"/>
              </a:spcAft>
            </a:pPr>
            <a:endParaRPr lang="de-AT" dirty="0">
              <a:solidFill>
                <a:schemeClr val="tx1"/>
              </a:solidFill>
              <a:cs typeface="Segoe UI Light" pitchFamily="34" charset="0"/>
            </a:endParaRPr>
          </a:p>
          <a:p>
            <a:pPr marL="342900" lvl="1" indent="-342900">
              <a:spcAft>
                <a:spcPts val="1600"/>
              </a:spcAft>
            </a:pPr>
            <a:endParaRPr lang="de-AT" dirty="0">
              <a:solidFill>
                <a:schemeClr val="tx1"/>
              </a:solidFill>
              <a:cs typeface="Segoe UI Light" pitchFamily="34" charset="0"/>
            </a:endParaRPr>
          </a:p>
          <a:p>
            <a:pPr marL="342900" lvl="1" indent="-342900">
              <a:spcAft>
                <a:spcPts val="1600"/>
              </a:spcAft>
              <a:buFont typeface="Wingdings" panose="05000000000000000000" pitchFamily="2" charset="2"/>
              <a:buChar char="q"/>
            </a:pPr>
            <a:endParaRPr lang="de-AT" dirty="0">
              <a:solidFill>
                <a:schemeClr val="tx1"/>
              </a:solidFill>
              <a:cs typeface="Segoe UI Light" pitchFamily="34" charset="0"/>
            </a:endParaRPr>
          </a:p>
        </p:txBody>
      </p:sp>
    </p:spTree>
    <p:extLst>
      <p:ext uri="{BB962C8B-B14F-4D97-AF65-F5344CB8AC3E}">
        <p14:creationId xmlns:p14="http://schemas.microsoft.com/office/powerpoint/2010/main" val="149341330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44300" t="11628" b="25101"/>
          <a:stretch/>
        </p:blipFill>
        <p:spPr>
          <a:xfrm>
            <a:off x="2511552" y="1146872"/>
            <a:ext cx="6790944" cy="4577780"/>
          </a:xfrm>
          <a:prstGeom prst="rect">
            <a:avLst/>
          </a:prstGeom>
        </p:spPr>
      </p:pic>
    </p:spTree>
    <p:extLst>
      <p:ext uri="{BB962C8B-B14F-4D97-AF65-F5344CB8AC3E}">
        <p14:creationId xmlns:p14="http://schemas.microsoft.com/office/powerpoint/2010/main" val="1635235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8667" y="712089"/>
            <a:ext cx="7639050" cy="5238750"/>
          </a:xfrm>
          <a:prstGeom prst="rect">
            <a:avLst/>
          </a:prstGeom>
        </p:spPr>
      </p:pic>
    </p:spTree>
    <p:extLst>
      <p:ext uri="{BB962C8B-B14F-4D97-AF65-F5344CB8AC3E}">
        <p14:creationId xmlns:p14="http://schemas.microsoft.com/office/powerpoint/2010/main" val="4053659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30880" y="552397"/>
            <a:ext cx="5669280" cy="5692002"/>
          </a:xfrm>
          <a:prstGeom prst="rect">
            <a:avLst/>
          </a:prstGeom>
        </p:spPr>
      </p:pic>
    </p:spTree>
    <p:extLst>
      <p:ext uri="{BB962C8B-B14F-4D97-AF65-F5344CB8AC3E}">
        <p14:creationId xmlns:p14="http://schemas.microsoft.com/office/powerpoint/2010/main" val="629645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lor Background">
  <a:themeElements>
    <a:clrScheme name="Windows 8">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err="1" smtClean="0">
            <a:solidFill>
              <a:schemeClr val="bg2"/>
            </a:solidFill>
          </a:defRPr>
        </a:defPPr>
      </a:lstStyle>
    </a:txDef>
  </a:objectDefaults>
  <a:extraClrSchemeLst/>
</a:theme>
</file>

<file path=ppt/theme/theme10.xml><?xml version="1.0" encoding="utf-8"?>
<a:theme xmlns:a="http://schemas.openxmlformats.org/drawingml/2006/main" name="1_Windows Server">
  <a:themeElements>
    <a:clrScheme name="SQL Server">
      <a:dk1>
        <a:srgbClr val="505050"/>
      </a:dk1>
      <a:lt1>
        <a:srgbClr val="FFFFFF"/>
      </a:lt1>
      <a:dk2>
        <a:srgbClr val="BA141A"/>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FC80AC6-014F-43DA-AA47-AE26B0C097B8}"/>
    </a:ext>
  </a:extLst>
</a:theme>
</file>

<file path=ppt/theme/theme11.xml><?xml version="1.0" encoding="utf-8"?>
<a:theme xmlns:a="http://schemas.openxmlformats.org/drawingml/2006/main" name="Windows Intune">
  <a:themeElements>
    <a:clrScheme name="Windows Intun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7EB87D1B-C947-45A2-98AE-C4283D3B7F61}"/>
    </a:ext>
  </a:extLst>
</a:theme>
</file>

<file path=ppt/theme/theme12.xml><?xml version="1.0" encoding="utf-8"?>
<a:theme xmlns:a="http://schemas.openxmlformats.org/drawingml/2006/main" name="System Center">
  <a:themeElements>
    <a:clrScheme name="System Center">
      <a:dk1>
        <a:srgbClr val="505050"/>
      </a:dk1>
      <a:lt1>
        <a:srgbClr val="FFFFFF"/>
      </a:lt1>
      <a:dk2>
        <a:srgbClr val="002050"/>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C3B11EF6-C027-4BA7-B6A2-190EEB857CD9}"/>
    </a:ext>
  </a:extLst>
</a:theme>
</file>

<file path=ppt/theme/theme13.xml><?xml version="1.0" encoding="utf-8"?>
<a:theme xmlns:a="http://schemas.openxmlformats.org/drawingml/2006/main" name="BizTalk Server">
  <a:themeElements>
    <a:clrScheme name="BizTalk Server">
      <a:dk1>
        <a:srgbClr val="505050"/>
      </a:dk1>
      <a:lt1>
        <a:srgbClr val="FFFFFF"/>
      </a:lt1>
      <a:dk2>
        <a:srgbClr val="4668C5"/>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01A7AE01-E756-4437-94F0-606DE6D7553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3.xml><?xml version="1.0" encoding="utf-8"?>
<a:theme xmlns:a="http://schemas.openxmlformats.org/drawingml/2006/main" name="Transform the Datacenter">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9469EE65-A5BE-40EC-8EF5-1BBAFC029094}"/>
    </a:ext>
  </a:extLst>
</a:theme>
</file>

<file path=ppt/theme/theme4.xml><?xml version="1.0" encoding="utf-8"?>
<a:theme xmlns:a="http://schemas.openxmlformats.org/drawingml/2006/main" name="CloudOS">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81192D97-C069-469D-919F-BDBFA53A12D0}"/>
    </a:ext>
  </a:extLst>
</a:theme>
</file>

<file path=ppt/theme/theme5.xml><?xml version="1.0" encoding="utf-8"?>
<a:theme xmlns:a="http://schemas.openxmlformats.org/drawingml/2006/main" name="Data Insights">
  <a:themeElements>
    <a:clrScheme name="STB Template Orange">
      <a:dk1>
        <a:srgbClr val="505050"/>
      </a:dk1>
      <a:lt1>
        <a:srgbClr val="FFFFFF"/>
      </a:lt1>
      <a:dk2>
        <a:srgbClr val="DC3C00"/>
      </a:dk2>
      <a:lt2>
        <a:srgbClr val="D2D2D2"/>
      </a:lt2>
      <a:accent1>
        <a:srgbClr val="0072C6"/>
      </a:accent1>
      <a:accent2>
        <a:srgbClr val="DC3C00"/>
      </a:accent2>
      <a:accent3>
        <a:srgbClr val="008272"/>
      </a:accent3>
      <a:accent4>
        <a:srgbClr val="68217A"/>
      </a:accent4>
      <a:accent5>
        <a:srgbClr val="002050"/>
      </a:accent5>
      <a:accent6>
        <a:srgbClr val="442359"/>
      </a:accent6>
      <a:hlink>
        <a:srgbClr val="6E1D0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A37DF81B-A8DE-4273-9585-060E06BBA8DD}"/>
    </a:ext>
  </a:extLst>
</a:theme>
</file>

<file path=ppt/theme/theme6.xml><?xml version="1.0" encoding="utf-8"?>
<a:theme xmlns:a="http://schemas.openxmlformats.org/drawingml/2006/main" name="People-Centric IT">
  <a:themeElements>
    <a:clrScheme name="STB Template Teal">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21E"/>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9A8E657C-465A-4BBD-9062-958AEFC89CEA}"/>
    </a:ext>
  </a:extLst>
</a:theme>
</file>

<file path=ppt/theme/theme7.xml><?xml version="1.0" encoding="utf-8"?>
<a:theme xmlns:a="http://schemas.openxmlformats.org/drawingml/2006/main" name="Modern Apps">
  <a:themeElements>
    <a:clrScheme name="STB Template Purple">
      <a:dk1>
        <a:srgbClr val="505050"/>
      </a:dk1>
      <a:lt1>
        <a:srgbClr val="FFFFFF"/>
      </a:lt1>
      <a:dk2>
        <a:srgbClr val="68217A"/>
      </a:dk2>
      <a:lt2>
        <a:srgbClr val="D2D2D2"/>
      </a:lt2>
      <a:accent1>
        <a:srgbClr val="0072C6"/>
      </a:accent1>
      <a:accent2>
        <a:srgbClr val="DC3C00"/>
      </a:accent2>
      <a:accent3>
        <a:srgbClr val="008272"/>
      </a:accent3>
      <a:accent4>
        <a:srgbClr val="68217A"/>
      </a:accent4>
      <a:accent5>
        <a:srgbClr val="002050"/>
      </a:accent5>
      <a:accent6>
        <a:srgbClr val="442359"/>
      </a:accent6>
      <a:hlink>
        <a:srgbClr val="22112C"/>
      </a:hlink>
      <a:folHlink>
        <a:srgbClr val="34103D"/>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1B7DDCC-E639-4039-8EB9-CF4020A25295}"/>
    </a:ext>
  </a:extLst>
</a:theme>
</file>

<file path=ppt/theme/theme8.xml><?xml version="1.0" encoding="utf-8"?>
<a:theme xmlns:a="http://schemas.openxmlformats.org/drawingml/2006/main" name="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9.xml><?xml version="1.0" encoding="utf-8"?>
<a:theme xmlns:a="http://schemas.openxmlformats.org/drawingml/2006/main" name="Windows Server">
  <a:themeElements>
    <a:clrScheme name="Windows Server">
      <a:dk1>
        <a:srgbClr val="505050"/>
      </a:dk1>
      <a:lt1>
        <a:srgbClr val="FFFFFF"/>
      </a:lt1>
      <a:dk2>
        <a:srgbClr val="00188F"/>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8DA195EE-1D94-42C0-BFF1-0DE4AAF7606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DEFE7BA7A499B4B93E010BAC042FCCA" ma:contentTypeVersion="0" ma:contentTypeDescription="Create a new document." ma:contentTypeScope="" ma:versionID="4f03153078a1641d766cf8db65a4a71d">
  <xsd:schema xmlns:xsd="http://www.w3.org/2001/XMLSchema" xmlns:xs="http://www.w3.org/2001/XMLSchema" xmlns:p="http://schemas.microsoft.com/office/2006/metadata/properties" targetNamespace="http://schemas.microsoft.com/office/2006/metadata/properties" ma:root="true" ma:fieldsID="ff9a6113d2d23f21045631829389602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069B97-97DA-4263-A5DA-3AAA5BE0A30E}">
  <ds:schemaRefs>
    <ds:schemaRef ds:uri="http://schemas.microsoft.com/sharepoint/v3/contenttype/forms"/>
  </ds:schemaRefs>
</ds:datastoreItem>
</file>

<file path=customXml/itemProps2.xml><?xml version="1.0" encoding="utf-8"?>
<ds:datastoreItem xmlns:ds="http://schemas.openxmlformats.org/officeDocument/2006/customXml" ds:itemID="{A72232EC-7462-48D6-8BD1-185BB42206EA}">
  <ds:schemaRefs>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purl.org/dc/elements/1.1/"/>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B144666-F574-4FDA-ADA1-158FAD5A6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253</Words>
  <Application>Microsoft Office PowerPoint</Application>
  <PresentationFormat>Breitbild</PresentationFormat>
  <Paragraphs>69</Paragraphs>
  <Slides>15</Slides>
  <Notes>0</Notes>
  <HiddenSlides>0</HiddenSlides>
  <MMClips>0</MMClips>
  <ScaleCrop>false</ScaleCrop>
  <HeadingPairs>
    <vt:vector size="6" baseType="variant">
      <vt:variant>
        <vt:lpstr>Verwendete Schriftarten</vt:lpstr>
      </vt:variant>
      <vt:variant>
        <vt:i4>12</vt:i4>
      </vt:variant>
      <vt:variant>
        <vt:lpstr>Design</vt:lpstr>
      </vt:variant>
      <vt:variant>
        <vt:i4>13</vt:i4>
      </vt:variant>
      <vt:variant>
        <vt:lpstr>Folientitel</vt:lpstr>
      </vt:variant>
      <vt:variant>
        <vt:i4>15</vt:i4>
      </vt:variant>
    </vt:vector>
  </HeadingPairs>
  <TitlesOfParts>
    <vt:vector size="40" baseType="lpstr">
      <vt:lpstr>ＭＳ Ｐゴシック</vt:lpstr>
      <vt:lpstr>Arial</vt:lpstr>
      <vt:lpstr>Avenir LT Pro 45 Book</vt:lpstr>
      <vt:lpstr>Calibri</vt:lpstr>
      <vt:lpstr>Courier New</vt:lpstr>
      <vt:lpstr>Lucida Grande</vt:lpstr>
      <vt:lpstr>Segoe Pro</vt:lpstr>
      <vt:lpstr>Segoe Pro Light</vt:lpstr>
      <vt:lpstr>Segoe UI</vt:lpstr>
      <vt:lpstr>Segoe UI Light</vt:lpstr>
      <vt:lpstr>Times New Roman</vt:lpstr>
      <vt:lpstr>Wingdings</vt:lpstr>
      <vt:lpstr>Color Background</vt:lpstr>
      <vt:lpstr>Server and Cloud 2013</vt:lpstr>
      <vt:lpstr>Transform the Datacenter</vt:lpstr>
      <vt:lpstr>CloudOS</vt:lpstr>
      <vt:lpstr>Data Insights</vt:lpstr>
      <vt:lpstr>People-Centric IT</vt:lpstr>
      <vt:lpstr>Modern Apps</vt:lpstr>
      <vt:lpstr>Windows Azure</vt:lpstr>
      <vt:lpstr>Windows Server</vt:lpstr>
      <vt:lpstr>1_Windows Server</vt:lpstr>
      <vt:lpstr>Windows Intune</vt:lpstr>
      <vt:lpstr>System Center</vt:lpstr>
      <vt:lpstr>BizTalk Server</vt:lpstr>
      <vt:lpstr>PowerPoint-Präsentation</vt:lpstr>
      <vt:lpstr>Goal</vt:lpstr>
      <vt:lpstr>Sign-Up for Windows Azure</vt:lpstr>
      <vt:lpstr>Overview</vt:lpstr>
      <vt:lpstr>Demo Travel Diary</vt:lpstr>
      <vt:lpstr>Add new Mobile Service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Demo Travel Diary</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Integration for Windows Store Apps</dc:title>
  <dc:creator>Joachim Leonfellner</dc:creator>
  <cp:lastModifiedBy>Joachim Leonfellner</cp:lastModifiedBy>
  <cp:revision>29</cp:revision>
  <dcterms:created xsi:type="dcterms:W3CDTF">2014-02-12T12:27:23Z</dcterms:created>
  <dcterms:modified xsi:type="dcterms:W3CDTF">2014-02-27T11:59:52Z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0x010100FDEFE7BA7A499B4B93E010BAC042FCCA</vt:lpwstr>
  </property>
  <property fmtid="{D5CDD505-2E9C-101B-9397-08002B2CF9AE}" pid="3" name="IsMyDocuments">
    <vt:bool>true</vt:bool>
  </property>
</Properties>
</file>