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3818-8B57-4CE8-AC8E-1433A9A6BF0F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CF207-62E5-491A-B3DB-F4B8644CA03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6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366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771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876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28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923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200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02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5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04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95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6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3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6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146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7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B2F7B-8C2B-4D84-8766-57A2206A394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7C5EB-A5B2-4D54-BE76-D79175204E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360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73FED-B14C-4E38-9790-9270F43D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175"/>
            <a:ext cx="9144000" cy="1136743"/>
          </a:xfr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ru-RU" dirty="0"/>
              <a:t>архиватор для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RED</a:t>
            </a:r>
            <a:r>
              <a:rPr lang="en-US" dirty="0" err="1"/>
              <a:t>oC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53288-6DA5-4850-B501-B422850330F9}"/>
              </a:ext>
            </a:extLst>
          </p:cNvPr>
          <p:cNvSpPr txBox="1"/>
          <p:nvPr/>
        </p:nvSpPr>
        <p:spPr>
          <a:xfrm>
            <a:off x="5383306" y="1120588"/>
            <a:ext cx="1425387" cy="1015663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000" dirty="0"/>
              <a:t>Nor</a:t>
            </a:r>
            <a:endParaRPr lang="ru-RU" sz="6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99D698-362C-41F6-A78F-7E6212C07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647" y="2681087"/>
            <a:ext cx="4582703" cy="29481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611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40B152-7C08-4D87-9AD5-E4E181A3144B}"/>
              </a:ext>
            </a:extLst>
          </p:cNvPr>
          <p:cNvSpPr txBox="1"/>
          <p:nvPr/>
        </p:nvSpPr>
        <p:spPr>
          <a:xfrm>
            <a:off x="1389530" y="161365"/>
            <a:ext cx="7920566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600" dirty="0"/>
              <a:t>Использует интерфейс системы</a:t>
            </a:r>
            <a:r>
              <a:rPr lang="en-US" sz="3600" dirty="0"/>
              <a:t> </a:t>
            </a:r>
            <a:r>
              <a:rPr lang="en-US" sz="3600" dirty="0" err="1">
                <a:solidFill>
                  <a:srgbClr val="FF0000"/>
                </a:solidFill>
              </a:rPr>
              <a:t>ReD</a:t>
            </a:r>
            <a:r>
              <a:rPr lang="en-US" sz="3600" dirty="0" err="1"/>
              <a:t>OC</a:t>
            </a:r>
            <a:endParaRPr lang="ru-RU" sz="36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68CB665-A973-4A93-948A-B91690C76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61" y="1160384"/>
            <a:ext cx="7783784" cy="423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DC03E-6183-42BE-B63A-80349346E3E2}"/>
              </a:ext>
            </a:extLst>
          </p:cNvPr>
          <p:cNvSpPr txBox="1"/>
          <p:nvPr/>
        </p:nvSpPr>
        <p:spPr>
          <a:xfrm>
            <a:off x="1353670" y="152401"/>
            <a:ext cx="935640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600" dirty="0"/>
              <a:t>Простой для понимания командный код</a:t>
            </a:r>
            <a:r>
              <a:rPr lang="en-US" sz="3600" dirty="0"/>
              <a:t>(Bash)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2A8139-508B-494D-99FE-7B261F4AD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670" y="946992"/>
            <a:ext cx="9807389" cy="38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61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B0D8B5-9B70-41AF-9432-7992F6036E41}"/>
              </a:ext>
            </a:extLst>
          </p:cNvPr>
          <p:cNvSpPr txBox="1"/>
          <p:nvPr/>
        </p:nvSpPr>
        <p:spPr>
          <a:xfrm>
            <a:off x="1380565" y="71719"/>
            <a:ext cx="735836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600" dirty="0"/>
              <a:t>Отлично работает с системами </a:t>
            </a:r>
            <a:r>
              <a:rPr lang="en-US" sz="3600" dirty="0"/>
              <a:t>Linux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FA45439-0EB3-4ADD-B49F-D13F0C4F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65" y="836182"/>
            <a:ext cx="8036756" cy="46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83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0EBF10-328B-4D29-9855-CFB6675AF4DD}"/>
              </a:ext>
            </a:extLst>
          </p:cNvPr>
          <p:cNvSpPr txBox="1"/>
          <p:nvPr/>
        </p:nvSpPr>
        <p:spPr>
          <a:xfrm>
            <a:off x="1434354" y="62753"/>
            <a:ext cx="6787307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600" dirty="0"/>
              <a:t>Лёгок в запуске и использовании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777775-8C1E-467D-A851-A863C66CC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58" y="709084"/>
            <a:ext cx="6501199" cy="13976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77A63D-043B-4E5D-BB70-461A8E34F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58" y="3624188"/>
            <a:ext cx="6304959" cy="25247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9399F7-33BE-45EE-B4F9-01B6BED1BFDB}"/>
              </a:ext>
            </a:extLst>
          </p:cNvPr>
          <p:cNvSpPr txBox="1"/>
          <p:nvPr/>
        </p:nvSpPr>
        <p:spPr>
          <a:xfrm>
            <a:off x="1312458" y="2782669"/>
            <a:ext cx="7162089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ru-RU" sz="3600" dirty="0"/>
              <a:t>Имеет удобный выбор директории</a:t>
            </a:r>
          </a:p>
        </p:txBody>
      </p:sp>
    </p:spTree>
    <p:extLst>
      <p:ext uri="{BB962C8B-B14F-4D97-AF65-F5344CB8AC3E}">
        <p14:creationId xmlns:p14="http://schemas.microsoft.com/office/powerpoint/2010/main" val="1631068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77</TotalTime>
  <Words>30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Контур</vt:lpstr>
      <vt:lpstr>архиватор для REDoC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архиватор для 7z &amp; Rar</dc:title>
  <dc:creator>Hackathon</dc:creator>
  <cp:lastModifiedBy>Hackathon</cp:lastModifiedBy>
  <cp:revision>11</cp:revision>
  <dcterms:created xsi:type="dcterms:W3CDTF">2025-01-23T11:54:28Z</dcterms:created>
  <dcterms:modified xsi:type="dcterms:W3CDTF">2025-01-24T08:35:54Z</dcterms:modified>
</cp:coreProperties>
</file>