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DC02E-8A8F-476E-B5B1-864AF39D738D}" v="1" dt="2024-05-07T16:23:39.897"/>
    <p1510:client id="{6DAD6868-2E3F-4187-BA55-2A74F3B2718F}" v="25" dt="2024-05-08T10:24:0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87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a L" userId="e39371b610aa9937" providerId="LiveId" clId="{6DAD6868-2E3F-4187-BA55-2A74F3B2718F}"/>
    <pc:docChg chg="undo custSel addSld delSld modSld">
      <pc:chgData name="Nora L" userId="e39371b610aa9937" providerId="LiveId" clId="{6DAD6868-2E3F-4187-BA55-2A74F3B2718F}" dt="2024-05-08T10:24:04.976" v="331"/>
      <pc:docMkLst>
        <pc:docMk/>
      </pc:docMkLst>
      <pc:sldChg chg="modSp mod">
        <pc:chgData name="Nora L" userId="e39371b610aa9937" providerId="LiveId" clId="{6DAD6868-2E3F-4187-BA55-2A74F3B2718F}" dt="2024-05-08T10:12:37.970" v="152" actId="1076"/>
        <pc:sldMkLst>
          <pc:docMk/>
          <pc:sldMk cId="2470945151" sldId="257"/>
        </pc:sldMkLst>
        <pc:spChg chg="mod">
          <ac:chgData name="Nora L" userId="e39371b610aa9937" providerId="LiveId" clId="{6DAD6868-2E3F-4187-BA55-2A74F3B2718F}" dt="2024-05-08T10:12:37.970" v="152" actId="1076"/>
          <ac:spMkLst>
            <pc:docMk/>
            <pc:sldMk cId="2470945151" sldId="257"/>
            <ac:spMk id="69" creationId="{C012C3A2-BAD9-FAB9-3B5A-21E80B380EF0}"/>
          </ac:spMkLst>
        </pc:spChg>
      </pc:sldChg>
      <pc:sldChg chg="add del">
        <pc:chgData name="Nora L" userId="e39371b610aa9937" providerId="LiveId" clId="{6DAD6868-2E3F-4187-BA55-2A74F3B2718F}" dt="2024-05-08T10:00:42.539" v="36" actId="2696"/>
        <pc:sldMkLst>
          <pc:docMk/>
          <pc:sldMk cId="1008840711" sldId="258"/>
        </pc:sldMkLst>
      </pc:sldChg>
      <pc:sldChg chg="addSp delSp modSp new mod">
        <pc:chgData name="Nora L" userId="e39371b610aa9937" providerId="LiveId" clId="{6DAD6868-2E3F-4187-BA55-2A74F3B2718F}" dt="2024-05-08T10:24:04.976" v="331"/>
        <pc:sldMkLst>
          <pc:docMk/>
          <pc:sldMk cId="2536764839" sldId="259"/>
        </pc:sldMkLst>
        <pc:spChg chg="del">
          <ac:chgData name="Nora L" userId="e39371b610aa9937" providerId="LiveId" clId="{6DAD6868-2E3F-4187-BA55-2A74F3B2718F}" dt="2024-05-08T09:57:57.902" v="2" actId="478"/>
          <ac:spMkLst>
            <pc:docMk/>
            <pc:sldMk cId="2536764839" sldId="259"/>
            <ac:spMk id="2" creationId="{65F6662A-0F43-E90E-B6B2-36A2CF37A548}"/>
          </ac:spMkLst>
        </pc:spChg>
        <pc:spChg chg="del">
          <ac:chgData name="Nora L" userId="e39371b610aa9937" providerId="LiveId" clId="{6DAD6868-2E3F-4187-BA55-2A74F3B2718F}" dt="2024-05-08T09:57:57.902" v="2" actId="478"/>
          <ac:spMkLst>
            <pc:docMk/>
            <pc:sldMk cId="2536764839" sldId="259"/>
            <ac:spMk id="3" creationId="{90A211E4-D633-4612-006D-969C5A6A91C9}"/>
          </ac:spMkLst>
        </pc:spChg>
        <pc:spChg chg="add mod">
          <ac:chgData name="Nora L" userId="e39371b610aa9937" providerId="LiveId" clId="{6DAD6868-2E3F-4187-BA55-2A74F3B2718F}" dt="2024-05-08T09:59:19.624" v="16" actId="1036"/>
          <ac:spMkLst>
            <pc:docMk/>
            <pc:sldMk cId="2536764839" sldId="259"/>
            <ac:spMk id="6" creationId="{E57951CD-16AB-F6CA-F675-DBB6C4CEF488}"/>
          </ac:spMkLst>
        </pc:spChg>
        <pc:spChg chg="add mod">
          <ac:chgData name="Nora L" userId="e39371b610aa9937" providerId="LiveId" clId="{6DAD6868-2E3F-4187-BA55-2A74F3B2718F}" dt="2024-05-08T10:22:38.684" v="295" actId="1037"/>
          <ac:spMkLst>
            <pc:docMk/>
            <pc:sldMk cId="2536764839" sldId="259"/>
            <ac:spMk id="8" creationId="{4D4E4B0F-2FA4-2898-E702-3B4952802D74}"/>
          </ac:spMkLst>
        </pc:spChg>
        <pc:spChg chg="add del mod ord">
          <ac:chgData name="Nora L" userId="e39371b610aa9937" providerId="LiveId" clId="{6DAD6868-2E3F-4187-BA55-2A74F3B2718F}" dt="2024-05-08T09:59:38.576" v="21" actId="21"/>
          <ac:spMkLst>
            <pc:docMk/>
            <pc:sldMk cId="2536764839" sldId="259"/>
            <ac:spMk id="9" creationId="{DB488837-8EB0-884E-7E4D-A845553B954F}"/>
          </ac:spMkLst>
        </pc:spChg>
        <pc:spChg chg="add mod">
          <ac:chgData name="Nora L" userId="e39371b610aa9937" providerId="LiveId" clId="{6DAD6868-2E3F-4187-BA55-2A74F3B2718F}" dt="2024-05-08T10:02:59.739" v="55" actId="14100"/>
          <ac:spMkLst>
            <pc:docMk/>
            <pc:sldMk cId="2536764839" sldId="259"/>
            <ac:spMk id="10" creationId="{DAE285E2-770F-CD9B-46DF-11F02DCD480D}"/>
          </ac:spMkLst>
        </pc:spChg>
        <pc:spChg chg="add mod">
          <ac:chgData name="Nora L" userId="e39371b610aa9937" providerId="LiveId" clId="{6DAD6868-2E3F-4187-BA55-2A74F3B2718F}" dt="2024-05-08T10:05:27.761" v="84" actId="1076"/>
          <ac:spMkLst>
            <pc:docMk/>
            <pc:sldMk cId="2536764839" sldId="259"/>
            <ac:spMk id="11" creationId="{A602415E-F998-02CA-9AEE-0E7F30335E4F}"/>
          </ac:spMkLst>
        </pc:spChg>
        <pc:spChg chg="add mod">
          <ac:chgData name="Nora L" userId="e39371b610aa9937" providerId="LiveId" clId="{6DAD6868-2E3F-4187-BA55-2A74F3B2718F}" dt="2024-05-08T10:04:48.467" v="77" actId="1076"/>
          <ac:spMkLst>
            <pc:docMk/>
            <pc:sldMk cId="2536764839" sldId="259"/>
            <ac:spMk id="12" creationId="{1BD53347-3C03-DC61-7FDE-4177ADE8B463}"/>
          </ac:spMkLst>
        </pc:spChg>
        <pc:spChg chg="add mod">
          <ac:chgData name="Nora L" userId="e39371b610aa9937" providerId="LiveId" clId="{6DAD6868-2E3F-4187-BA55-2A74F3B2718F}" dt="2024-05-08T10:05:07.820" v="80" actId="1076"/>
          <ac:spMkLst>
            <pc:docMk/>
            <pc:sldMk cId="2536764839" sldId="259"/>
            <ac:spMk id="13" creationId="{87810040-4906-A67B-A865-C67AB1EE86CA}"/>
          </ac:spMkLst>
        </pc:spChg>
        <pc:spChg chg="add mod">
          <ac:chgData name="Nora L" userId="e39371b610aa9937" providerId="LiveId" clId="{6DAD6868-2E3F-4187-BA55-2A74F3B2718F}" dt="2024-05-08T10:03:58.471" v="67" actId="14100"/>
          <ac:spMkLst>
            <pc:docMk/>
            <pc:sldMk cId="2536764839" sldId="259"/>
            <ac:spMk id="14" creationId="{8DF1903F-F441-3981-7ADB-C9D32B473491}"/>
          </ac:spMkLst>
        </pc:spChg>
        <pc:spChg chg="add mod">
          <ac:chgData name="Nora L" userId="e39371b610aa9937" providerId="LiveId" clId="{6DAD6868-2E3F-4187-BA55-2A74F3B2718F}" dt="2024-05-08T10:04:08.749" v="70" actId="14100"/>
          <ac:spMkLst>
            <pc:docMk/>
            <pc:sldMk cId="2536764839" sldId="259"/>
            <ac:spMk id="15" creationId="{FE1F5184-B541-63C3-051F-36EC01103DC1}"/>
          </ac:spMkLst>
        </pc:spChg>
        <pc:spChg chg="add mod">
          <ac:chgData name="Nora L" userId="e39371b610aa9937" providerId="LiveId" clId="{6DAD6868-2E3F-4187-BA55-2A74F3B2718F}" dt="2024-05-08T10:05:11.059" v="81" actId="14100"/>
          <ac:spMkLst>
            <pc:docMk/>
            <pc:sldMk cId="2536764839" sldId="259"/>
            <ac:spMk id="16" creationId="{9E9D1CEE-4B53-CB26-60E6-4C9E3715091A}"/>
          </ac:spMkLst>
        </pc:spChg>
        <pc:spChg chg="add mod">
          <ac:chgData name="Nora L" userId="e39371b610aa9937" providerId="LiveId" clId="{6DAD6868-2E3F-4187-BA55-2A74F3B2718F}" dt="2024-05-08T10:09:31.264" v="128" actId="1076"/>
          <ac:spMkLst>
            <pc:docMk/>
            <pc:sldMk cId="2536764839" sldId="259"/>
            <ac:spMk id="17" creationId="{0693CCDE-9863-E689-5BB0-5AAAB30938C0}"/>
          </ac:spMkLst>
        </pc:spChg>
        <pc:spChg chg="add mod">
          <ac:chgData name="Nora L" userId="e39371b610aa9937" providerId="LiveId" clId="{6DAD6868-2E3F-4187-BA55-2A74F3B2718F}" dt="2024-05-08T10:09:34.062" v="129" actId="1076"/>
          <ac:spMkLst>
            <pc:docMk/>
            <pc:sldMk cId="2536764839" sldId="259"/>
            <ac:spMk id="18" creationId="{C6201182-817A-5661-2902-BDC34C6DE04D}"/>
          </ac:spMkLst>
        </pc:spChg>
        <pc:spChg chg="add mod">
          <ac:chgData name="Nora L" userId="e39371b610aa9937" providerId="LiveId" clId="{6DAD6868-2E3F-4187-BA55-2A74F3B2718F}" dt="2024-05-08T10:09:37.159" v="130" actId="1076"/>
          <ac:spMkLst>
            <pc:docMk/>
            <pc:sldMk cId="2536764839" sldId="259"/>
            <ac:spMk id="19" creationId="{18BAE76C-3DD1-8C64-2073-92855A49183B}"/>
          </ac:spMkLst>
        </pc:spChg>
        <pc:spChg chg="add mod">
          <ac:chgData name="Nora L" userId="e39371b610aa9937" providerId="LiveId" clId="{6DAD6868-2E3F-4187-BA55-2A74F3B2718F}" dt="2024-05-08T10:08:57.882" v="121" actId="1076"/>
          <ac:spMkLst>
            <pc:docMk/>
            <pc:sldMk cId="2536764839" sldId="259"/>
            <ac:spMk id="20" creationId="{F0CDC8A9-10AE-DC23-2937-8BFDD6774548}"/>
          </ac:spMkLst>
        </pc:spChg>
        <pc:spChg chg="add mod">
          <ac:chgData name="Nora L" userId="e39371b610aa9937" providerId="LiveId" clId="{6DAD6868-2E3F-4187-BA55-2A74F3B2718F}" dt="2024-05-08T10:08:29.176" v="114" actId="1076"/>
          <ac:spMkLst>
            <pc:docMk/>
            <pc:sldMk cId="2536764839" sldId="259"/>
            <ac:spMk id="21" creationId="{45EA071E-FFC8-E461-05F2-38C18235018B}"/>
          </ac:spMkLst>
        </pc:spChg>
        <pc:spChg chg="add mod">
          <ac:chgData name="Nora L" userId="e39371b610aa9937" providerId="LiveId" clId="{6DAD6868-2E3F-4187-BA55-2A74F3B2718F}" dt="2024-05-08T10:07:38.473" v="106" actId="1076"/>
          <ac:spMkLst>
            <pc:docMk/>
            <pc:sldMk cId="2536764839" sldId="259"/>
            <ac:spMk id="22" creationId="{21474618-B119-6B7E-98EA-FE2AC9C2E993}"/>
          </ac:spMkLst>
        </pc:spChg>
        <pc:spChg chg="add mod">
          <ac:chgData name="Nora L" userId="e39371b610aa9937" providerId="LiveId" clId="{6DAD6868-2E3F-4187-BA55-2A74F3B2718F}" dt="2024-05-08T10:05:54.307" v="86" actId="1076"/>
          <ac:spMkLst>
            <pc:docMk/>
            <pc:sldMk cId="2536764839" sldId="259"/>
            <ac:spMk id="23" creationId="{F1B62B7F-A65D-EC9A-C621-4FB8DD021C90}"/>
          </ac:spMkLst>
        </pc:spChg>
        <pc:spChg chg="add mod">
          <ac:chgData name="Nora L" userId="e39371b610aa9937" providerId="LiveId" clId="{6DAD6868-2E3F-4187-BA55-2A74F3B2718F}" dt="2024-05-08T10:09:05.358" v="123" actId="1076"/>
          <ac:spMkLst>
            <pc:docMk/>
            <pc:sldMk cId="2536764839" sldId="259"/>
            <ac:spMk id="24" creationId="{9EC50CBC-6419-754D-24CE-25115D7CBB79}"/>
          </ac:spMkLst>
        </pc:spChg>
        <pc:spChg chg="add mod">
          <ac:chgData name="Nora L" userId="e39371b610aa9937" providerId="LiveId" clId="{6DAD6868-2E3F-4187-BA55-2A74F3B2718F}" dt="2024-05-08T10:08:38.234" v="116" actId="1076"/>
          <ac:spMkLst>
            <pc:docMk/>
            <pc:sldMk cId="2536764839" sldId="259"/>
            <ac:spMk id="25" creationId="{EC6887EA-C37A-F6D1-5D81-E0748244E62A}"/>
          </ac:spMkLst>
        </pc:spChg>
        <pc:spChg chg="add mod">
          <ac:chgData name="Nora L" userId="e39371b610aa9937" providerId="LiveId" clId="{6DAD6868-2E3F-4187-BA55-2A74F3B2718F}" dt="2024-05-08T10:07:51.451" v="108" actId="1076"/>
          <ac:spMkLst>
            <pc:docMk/>
            <pc:sldMk cId="2536764839" sldId="259"/>
            <ac:spMk id="26" creationId="{07489C0F-A704-BB22-5A7D-A4C96ABC8A2A}"/>
          </ac:spMkLst>
        </pc:spChg>
        <pc:spChg chg="add mod">
          <ac:chgData name="Nora L" userId="e39371b610aa9937" providerId="LiveId" clId="{6DAD6868-2E3F-4187-BA55-2A74F3B2718F}" dt="2024-05-08T10:07:29.173" v="105" actId="1035"/>
          <ac:spMkLst>
            <pc:docMk/>
            <pc:sldMk cId="2536764839" sldId="259"/>
            <ac:spMk id="27" creationId="{B8A6580E-DC9E-51B3-E1D3-B1BE64F5047E}"/>
          </ac:spMkLst>
        </pc:spChg>
        <pc:spChg chg="add mod">
          <ac:chgData name="Nora L" userId="e39371b610aa9937" providerId="LiveId" clId="{6DAD6868-2E3F-4187-BA55-2A74F3B2718F}" dt="2024-05-08T10:09:10.707" v="124" actId="1076"/>
          <ac:spMkLst>
            <pc:docMk/>
            <pc:sldMk cId="2536764839" sldId="259"/>
            <ac:spMk id="28" creationId="{71FAF337-DF16-4981-A5F0-716474BDB682}"/>
          </ac:spMkLst>
        </pc:spChg>
        <pc:spChg chg="add mod">
          <ac:chgData name="Nora L" userId="e39371b610aa9937" providerId="LiveId" clId="{6DAD6868-2E3F-4187-BA55-2A74F3B2718F}" dt="2024-05-08T10:08:43.400" v="117" actId="1076"/>
          <ac:spMkLst>
            <pc:docMk/>
            <pc:sldMk cId="2536764839" sldId="259"/>
            <ac:spMk id="29" creationId="{8C5A1754-21BA-2685-DBE2-602A7CA72D37}"/>
          </ac:spMkLst>
        </pc:spChg>
        <pc:spChg chg="add mod">
          <ac:chgData name="Nora L" userId="e39371b610aa9937" providerId="LiveId" clId="{6DAD6868-2E3F-4187-BA55-2A74F3B2718F}" dt="2024-05-08T10:07:56.737" v="109" actId="1076"/>
          <ac:spMkLst>
            <pc:docMk/>
            <pc:sldMk cId="2536764839" sldId="259"/>
            <ac:spMk id="30" creationId="{7B06284A-7CEC-09B3-2BA2-7CDD3BA8FB23}"/>
          </ac:spMkLst>
        </pc:spChg>
        <pc:spChg chg="add mod">
          <ac:chgData name="Nora L" userId="e39371b610aa9937" providerId="LiveId" clId="{6DAD6868-2E3F-4187-BA55-2A74F3B2718F}" dt="2024-05-08T10:05:42.238" v="85" actId="1076"/>
          <ac:spMkLst>
            <pc:docMk/>
            <pc:sldMk cId="2536764839" sldId="259"/>
            <ac:spMk id="31" creationId="{41AECA91-4DE6-5D67-B421-A8550A72EC5E}"/>
          </ac:spMkLst>
        </pc:spChg>
        <pc:spChg chg="add mod">
          <ac:chgData name="Nora L" userId="e39371b610aa9937" providerId="LiveId" clId="{6DAD6868-2E3F-4187-BA55-2A74F3B2718F}" dt="2024-05-08T10:09:02.576" v="122" actId="1076"/>
          <ac:spMkLst>
            <pc:docMk/>
            <pc:sldMk cId="2536764839" sldId="259"/>
            <ac:spMk id="32" creationId="{88ECB80E-1BA6-A8F8-0A4B-530D9E92F18D}"/>
          </ac:spMkLst>
        </pc:spChg>
        <pc:spChg chg="add mod">
          <ac:chgData name="Nora L" userId="e39371b610aa9937" providerId="LiveId" clId="{6DAD6868-2E3F-4187-BA55-2A74F3B2718F}" dt="2024-05-08T10:08:33.990" v="115" actId="1076"/>
          <ac:spMkLst>
            <pc:docMk/>
            <pc:sldMk cId="2536764839" sldId="259"/>
            <ac:spMk id="33" creationId="{5299F03B-6CE8-EE14-4C76-2B310E47849E}"/>
          </ac:spMkLst>
        </pc:spChg>
        <pc:spChg chg="add mod">
          <ac:chgData name="Nora L" userId="e39371b610aa9937" providerId="LiveId" clId="{6DAD6868-2E3F-4187-BA55-2A74F3B2718F}" dt="2024-05-08T10:07:47.503" v="107" actId="1076"/>
          <ac:spMkLst>
            <pc:docMk/>
            <pc:sldMk cId="2536764839" sldId="259"/>
            <ac:spMk id="34" creationId="{48C73A49-5610-8CC2-E7F9-E49607767B6E}"/>
          </ac:spMkLst>
        </pc:spChg>
        <pc:spChg chg="add mod">
          <ac:chgData name="Nora L" userId="e39371b610aa9937" providerId="LiveId" clId="{6DAD6868-2E3F-4187-BA55-2A74F3B2718F}" dt="2024-05-08T10:06:24.998" v="89" actId="1076"/>
          <ac:spMkLst>
            <pc:docMk/>
            <pc:sldMk cId="2536764839" sldId="259"/>
            <ac:spMk id="35" creationId="{59D7A622-B59F-A9F5-2A32-EB81D57C7B82}"/>
          </ac:spMkLst>
        </pc:spChg>
        <pc:spChg chg="add mod">
          <ac:chgData name="Nora L" userId="e39371b610aa9937" providerId="LiveId" clId="{6DAD6868-2E3F-4187-BA55-2A74F3B2718F}" dt="2024-05-08T10:09:14.592" v="125" actId="1076"/>
          <ac:spMkLst>
            <pc:docMk/>
            <pc:sldMk cId="2536764839" sldId="259"/>
            <ac:spMk id="36" creationId="{09D19853-C305-2B87-3028-73339B64AE23}"/>
          </ac:spMkLst>
        </pc:spChg>
        <pc:spChg chg="add mod">
          <ac:chgData name="Nora L" userId="e39371b610aa9937" providerId="LiveId" clId="{6DAD6868-2E3F-4187-BA55-2A74F3B2718F}" dt="2024-05-08T10:08:46.688" v="118" actId="1076"/>
          <ac:spMkLst>
            <pc:docMk/>
            <pc:sldMk cId="2536764839" sldId="259"/>
            <ac:spMk id="37" creationId="{9F5D72EE-27C5-0941-5D60-3CA09CB74647}"/>
          </ac:spMkLst>
        </pc:spChg>
        <pc:spChg chg="add mod">
          <ac:chgData name="Nora L" userId="e39371b610aa9937" providerId="LiveId" clId="{6DAD6868-2E3F-4187-BA55-2A74F3B2718F}" dt="2024-05-08T10:08:08.484" v="110" actId="1076"/>
          <ac:spMkLst>
            <pc:docMk/>
            <pc:sldMk cId="2536764839" sldId="259"/>
            <ac:spMk id="38" creationId="{7568BBC6-327D-6BF9-F870-585766FD9080}"/>
          </ac:spMkLst>
        </pc:spChg>
        <pc:spChg chg="add mod">
          <ac:chgData name="Nora L" userId="e39371b610aa9937" providerId="LiveId" clId="{6DAD6868-2E3F-4187-BA55-2A74F3B2718F}" dt="2024-05-08T10:06:29.105" v="90" actId="1076"/>
          <ac:spMkLst>
            <pc:docMk/>
            <pc:sldMk cId="2536764839" sldId="259"/>
            <ac:spMk id="39" creationId="{ADE7B81A-3217-50AC-CE37-0247AF75B951}"/>
          </ac:spMkLst>
        </pc:spChg>
        <pc:spChg chg="add mod">
          <ac:chgData name="Nora L" userId="e39371b610aa9937" providerId="LiveId" clId="{6DAD6868-2E3F-4187-BA55-2A74F3B2718F}" dt="2024-05-08T10:09:17.409" v="126" actId="1076"/>
          <ac:spMkLst>
            <pc:docMk/>
            <pc:sldMk cId="2536764839" sldId="259"/>
            <ac:spMk id="40" creationId="{B070F29A-C300-6057-2183-7C88568E9802}"/>
          </ac:spMkLst>
        </pc:spChg>
        <pc:spChg chg="add mod">
          <ac:chgData name="Nora L" userId="e39371b610aa9937" providerId="LiveId" clId="{6DAD6868-2E3F-4187-BA55-2A74F3B2718F}" dt="2024-05-08T10:08:49.723" v="119" actId="1076"/>
          <ac:spMkLst>
            <pc:docMk/>
            <pc:sldMk cId="2536764839" sldId="259"/>
            <ac:spMk id="41" creationId="{B5883A30-0A5F-89DD-B602-A9F207BF23CA}"/>
          </ac:spMkLst>
        </pc:spChg>
        <pc:spChg chg="add mod">
          <ac:chgData name="Nora L" userId="e39371b610aa9937" providerId="LiveId" clId="{6DAD6868-2E3F-4187-BA55-2A74F3B2718F}" dt="2024-05-08T10:08:19.003" v="112" actId="1076"/>
          <ac:spMkLst>
            <pc:docMk/>
            <pc:sldMk cId="2536764839" sldId="259"/>
            <ac:spMk id="42" creationId="{58B452AF-9087-D0C9-E2CC-B6EA7CBC53C8}"/>
          </ac:spMkLst>
        </pc:spChg>
        <pc:spChg chg="add mod">
          <ac:chgData name="Nora L" userId="e39371b610aa9937" providerId="LiveId" clId="{6DAD6868-2E3F-4187-BA55-2A74F3B2718F}" dt="2024-05-08T10:06:37.290" v="91" actId="1076"/>
          <ac:spMkLst>
            <pc:docMk/>
            <pc:sldMk cId="2536764839" sldId="259"/>
            <ac:spMk id="43" creationId="{D2ED683D-6456-E648-97AF-F7518B50EEF7}"/>
          </ac:spMkLst>
        </pc:spChg>
        <pc:spChg chg="add mod">
          <ac:chgData name="Nora L" userId="e39371b610aa9937" providerId="LiveId" clId="{6DAD6868-2E3F-4187-BA55-2A74F3B2718F}" dt="2024-05-08T10:17:51.153" v="217" actId="1035"/>
          <ac:spMkLst>
            <pc:docMk/>
            <pc:sldMk cId="2536764839" sldId="259"/>
            <ac:spMk id="44" creationId="{283348B5-DCE0-58D5-0BDC-3F6E6401823C}"/>
          </ac:spMkLst>
        </pc:spChg>
        <pc:spChg chg="add mod">
          <ac:chgData name="Nora L" userId="e39371b610aa9937" providerId="LiveId" clId="{6DAD6868-2E3F-4187-BA55-2A74F3B2718F}" dt="2024-05-08T10:10:18.559" v="140" actId="1076"/>
          <ac:spMkLst>
            <pc:docMk/>
            <pc:sldMk cId="2536764839" sldId="259"/>
            <ac:spMk id="45" creationId="{160BAC50-C3E7-CFB8-13B5-181495B78358}"/>
          </ac:spMkLst>
        </pc:spChg>
        <pc:spChg chg="add mod">
          <ac:chgData name="Nora L" userId="e39371b610aa9937" providerId="LiveId" clId="{6DAD6868-2E3F-4187-BA55-2A74F3B2718F}" dt="2024-05-08T10:10:21.010" v="141" actId="1076"/>
          <ac:spMkLst>
            <pc:docMk/>
            <pc:sldMk cId="2536764839" sldId="259"/>
            <ac:spMk id="46" creationId="{D093CB19-5CF2-4779-C747-526C14E20779}"/>
          </ac:spMkLst>
        </pc:spChg>
        <pc:spChg chg="add mod">
          <ac:chgData name="Nora L" userId="e39371b610aa9937" providerId="LiveId" clId="{6DAD6868-2E3F-4187-BA55-2A74F3B2718F}" dt="2024-05-08T10:09:21.812" v="127" actId="1076"/>
          <ac:spMkLst>
            <pc:docMk/>
            <pc:sldMk cId="2536764839" sldId="259"/>
            <ac:spMk id="47" creationId="{34B5F405-E4F7-D25A-5D15-2E2C2E436263}"/>
          </ac:spMkLst>
        </pc:spChg>
        <pc:spChg chg="add mod">
          <ac:chgData name="Nora L" userId="e39371b610aa9937" providerId="LiveId" clId="{6DAD6868-2E3F-4187-BA55-2A74F3B2718F}" dt="2024-05-08T10:08:52.917" v="120" actId="1076"/>
          <ac:spMkLst>
            <pc:docMk/>
            <pc:sldMk cId="2536764839" sldId="259"/>
            <ac:spMk id="48" creationId="{73DEBADE-BAFE-9902-090E-5E1253FEF598}"/>
          </ac:spMkLst>
        </pc:spChg>
        <pc:spChg chg="add mod">
          <ac:chgData name="Nora L" userId="e39371b610aa9937" providerId="LiveId" clId="{6DAD6868-2E3F-4187-BA55-2A74F3B2718F}" dt="2024-05-08T10:08:23.405" v="113" actId="1076"/>
          <ac:spMkLst>
            <pc:docMk/>
            <pc:sldMk cId="2536764839" sldId="259"/>
            <ac:spMk id="49" creationId="{419A28E9-10F4-4C61-44A9-ADB4342D2D56}"/>
          </ac:spMkLst>
        </pc:spChg>
        <pc:spChg chg="add mod">
          <ac:chgData name="Nora L" userId="e39371b610aa9937" providerId="LiveId" clId="{6DAD6868-2E3F-4187-BA55-2A74F3B2718F}" dt="2024-05-08T10:07:23.402" v="103" actId="1037"/>
          <ac:spMkLst>
            <pc:docMk/>
            <pc:sldMk cId="2536764839" sldId="259"/>
            <ac:spMk id="50" creationId="{4DCAF935-D2A0-2157-939D-E711B16199CF}"/>
          </ac:spMkLst>
        </pc:spChg>
        <pc:spChg chg="add mod">
          <ac:chgData name="Nora L" userId="e39371b610aa9937" providerId="LiveId" clId="{6DAD6868-2E3F-4187-BA55-2A74F3B2718F}" dt="2024-05-08T10:10:26.307" v="142" actId="1076"/>
          <ac:spMkLst>
            <pc:docMk/>
            <pc:sldMk cId="2536764839" sldId="259"/>
            <ac:spMk id="51" creationId="{7BBC27C3-E547-3374-FBEC-E78CA29737AC}"/>
          </ac:spMkLst>
        </pc:spChg>
        <pc:spChg chg="add mod">
          <ac:chgData name="Nora L" userId="e39371b610aa9937" providerId="LiveId" clId="{6DAD6868-2E3F-4187-BA55-2A74F3B2718F}" dt="2024-05-08T10:07:15.032" v="99" actId="1076"/>
          <ac:spMkLst>
            <pc:docMk/>
            <pc:sldMk cId="2536764839" sldId="259"/>
            <ac:spMk id="53" creationId="{1F7763A1-3991-B6E3-CE21-B82F484E4115}"/>
          </ac:spMkLst>
        </pc:spChg>
        <pc:spChg chg="add mod">
          <ac:chgData name="Nora L" userId="e39371b610aa9937" providerId="LiveId" clId="{6DAD6868-2E3F-4187-BA55-2A74F3B2718F}" dt="2024-05-08T10:12:09.520" v="149" actId="1076"/>
          <ac:spMkLst>
            <pc:docMk/>
            <pc:sldMk cId="2536764839" sldId="259"/>
            <ac:spMk id="54" creationId="{607A435B-9FAF-340E-8B34-D992DE4A6B3D}"/>
          </ac:spMkLst>
        </pc:spChg>
        <pc:spChg chg="add mod">
          <ac:chgData name="Nora L" userId="e39371b610aa9937" providerId="LiveId" clId="{6DAD6868-2E3F-4187-BA55-2A74F3B2718F}" dt="2024-05-08T10:18:30.021" v="223" actId="1037"/>
          <ac:spMkLst>
            <pc:docMk/>
            <pc:sldMk cId="2536764839" sldId="259"/>
            <ac:spMk id="55" creationId="{EB72E547-2BA3-B72A-FAA3-007A5EE38269}"/>
          </ac:spMkLst>
        </pc:spChg>
        <pc:spChg chg="add mod">
          <ac:chgData name="Nora L" userId="e39371b610aa9937" providerId="LiveId" clId="{6DAD6868-2E3F-4187-BA55-2A74F3B2718F}" dt="2024-05-08T10:17:30.152" v="215" actId="1038"/>
          <ac:spMkLst>
            <pc:docMk/>
            <pc:sldMk cId="2536764839" sldId="259"/>
            <ac:spMk id="56" creationId="{3105DE2A-5803-0605-FABE-60187087A36D}"/>
          </ac:spMkLst>
        </pc:spChg>
        <pc:spChg chg="add del mod">
          <ac:chgData name="Nora L" userId="e39371b610aa9937" providerId="LiveId" clId="{6DAD6868-2E3F-4187-BA55-2A74F3B2718F}" dt="2024-05-08T10:18:14.234" v="218" actId="478"/>
          <ac:spMkLst>
            <pc:docMk/>
            <pc:sldMk cId="2536764839" sldId="259"/>
            <ac:spMk id="58" creationId="{2CB9ADB1-CDA6-6E42-C313-FC5D29B74BFA}"/>
          </ac:spMkLst>
        </pc:spChg>
        <pc:spChg chg="add mod">
          <ac:chgData name="Nora L" userId="e39371b610aa9937" providerId="LiveId" clId="{6DAD6868-2E3F-4187-BA55-2A74F3B2718F}" dt="2024-05-08T10:18:25.366" v="220" actId="14100"/>
          <ac:spMkLst>
            <pc:docMk/>
            <pc:sldMk cId="2536764839" sldId="259"/>
            <ac:spMk id="60" creationId="{7679083D-BAEB-2DBE-50CC-A9E6069E84D3}"/>
          </ac:spMkLst>
        </pc:spChg>
        <pc:spChg chg="add del mod">
          <ac:chgData name="Nora L" userId="e39371b610aa9937" providerId="LiveId" clId="{6DAD6868-2E3F-4187-BA55-2A74F3B2718F}" dt="2024-05-08T10:22:53.400" v="297" actId="478"/>
          <ac:spMkLst>
            <pc:docMk/>
            <pc:sldMk cId="2536764839" sldId="259"/>
            <ac:spMk id="62" creationId="{1C1B71CA-D4A9-BC14-A2F8-028F21F92AE1}"/>
          </ac:spMkLst>
        </pc:spChg>
        <pc:spChg chg="add del mod">
          <ac:chgData name="Nora L" userId="e39371b610aa9937" providerId="LiveId" clId="{6DAD6868-2E3F-4187-BA55-2A74F3B2718F}" dt="2024-05-08T10:22:54.468" v="298" actId="478"/>
          <ac:spMkLst>
            <pc:docMk/>
            <pc:sldMk cId="2536764839" sldId="259"/>
            <ac:spMk id="63" creationId="{F485DAF5-8706-5788-DB7E-8DBF56339BC8}"/>
          </ac:spMkLst>
        </pc:spChg>
        <pc:spChg chg="add del mod">
          <ac:chgData name="Nora L" userId="e39371b610aa9937" providerId="LiveId" clId="{6DAD6868-2E3F-4187-BA55-2A74F3B2718F}" dt="2024-05-08T10:22:53.400" v="297" actId="478"/>
          <ac:spMkLst>
            <pc:docMk/>
            <pc:sldMk cId="2536764839" sldId="259"/>
            <ac:spMk id="64" creationId="{AB613066-C763-B912-E3E8-6D2007B8456B}"/>
          </ac:spMkLst>
        </pc:spChg>
        <pc:spChg chg="add del mod">
          <ac:chgData name="Nora L" userId="e39371b610aa9937" providerId="LiveId" clId="{6DAD6868-2E3F-4187-BA55-2A74F3B2718F}" dt="2024-05-08T10:22:53.400" v="297" actId="478"/>
          <ac:spMkLst>
            <pc:docMk/>
            <pc:sldMk cId="2536764839" sldId="259"/>
            <ac:spMk id="65" creationId="{E45BA00A-F86A-54D2-A5C5-13CADF7F92FB}"/>
          </ac:spMkLst>
        </pc:spChg>
        <pc:spChg chg="add del mod">
          <ac:chgData name="Nora L" userId="e39371b610aa9937" providerId="LiveId" clId="{6DAD6868-2E3F-4187-BA55-2A74F3B2718F}" dt="2024-05-08T10:22:56.481" v="300" actId="478"/>
          <ac:spMkLst>
            <pc:docMk/>
            <pc:sldMk cId="2536764839" sldId="259"/>
            <ac:spMk id="66" creationId="{99EAE43F-3301-88B0-DAF8-0BF79BD6B55E}"/>
          </ac:spMkLst>
        </pc:spChg>
        <pc:spChg chg="add del mod">
          <ac:chgData name="Nora L" userId="e39371b610aa9937" providerId="LiveId" clId="{6DAD6868-2E3F-4187-BA55-2A74F3B2718F}" dt="2024-05-08T10:22:57.282" v="301" actId="478"/>
          <ac:spMkLst>
            <pc:docMk/>
            <pc:sldMk cId="2536764839" sldId="259"/>
            <ac:spMk id="67" creationId="{40A56B3C-58B4-B7BF-8CFE-A7E7F9D98170}"/>
          </ac:spMkLst>
        </pc:spChg>
        <pc:spChg chg="add del mod">
          <ac:chgData name="Nora L" userId="e39371b610aa9937" providerId="LiveId" clId="{6DAD6868-2E3F-4187-BA55-2A74F3B2718F}" dt="2024-05-08T10:23:02.940" v="308" actId="478"/>
          <ac:spMkLst>
            <pc:docMk/>
            <pc:sldMk cId="2536764839" sldId="259"/>
            <ac:spMk id="68" creationId="{057523D7-46A2-CB9A-4A62-DE6F1243DC3D}"/>
          </ac:spMkLst>
        </pc:spChg>
        <pc:spChg chg="add del mod">
          <ac:chgData name="Nora L" userId="e39371b610aa9937" providerId="LiveId" clId="{6DAD6868-2E3F-4187-BA55-2A74F3B2718F}" dt="2024-05-08T10:23:03.963" v="309" actId="478"/>
          <ac:spMkLst>
            <pc:docMk/>
            <pc:sldMk cId="2536764839" sldId="259"/>
            <ac:spMk id="69" creationId="{2FEEADB8-7D82-D554-8671-CB3C4CE1497E}"/>
          </ac:spMkLst>
        </pc:spChg>
        <pc:spChg chg="add del mod">
          <ac:chgData name="Nora L" userId="e39371b610aa9937" providerId="LiveId" clId="{6DAD6868-2E3F-4187-BA55-2A74F3B2718F}" dt="2024-05-08T10:23:00.236" v="304" actId="478"/>
          <ac:spMkLst>
            <pc:docMk/>
            <pc:sldMk cId="2536764839" sldId="259"/>
            <ac:spMk id="70" creationId="{D556731F-8AFD-3A6E-F1FE-E178A11EAF1B}"/>
          </ac:spMkLst>
        </pc:spChg>
        <pc:spChg chg="add del mod">
          <ac:chgData name="Nora L" userId="e39371b610aa9937" providerId="LiveId" clId="{6DAD6868-2E3F-4187-BA55-2A74F3B2718F}" dt="2024-05-08T10:23:00.833" v="305" actId="478"/>
          <ac:spMkLst>
            <pc:docMk/>
            <pc:sldMk cId="2536764839" sldId="259"/>
            <ac:spMk id="71" creationId="{FC7364D6-8DA0-78CF-B3F5-755D3044ACDB}"/>
          </ac:spMkLst>
        </pc:spChg>
        <pc:spChg chg="add del mod">
          <ac:chgData name="Nora L" userId="e39371b610aa9937" providerId="LiveId" clId="{6DAD6868-2E3F-4187-BA55-2A74F3B2718F}" dt="2024-05-08T10:23:02.059" v="307" actId="478"/>
          <ac:spMkLst>
            <pc:docMk/>
            <pc:sldMk cId="2536764839" sldId="259"/>
            <ac:spMk id="72" creationId="{B865A105-90A5-064B-47CF-619EAF46FAAC}"/>
          </ac:spMkLst>
        </pc:spChg>
        <pc:spChg chg="add del mod">
          <ac:chgData name="Nora L" userId="e39371b610aa9937" providerId="LiveId" clId="{6DAD6868-2E3F-4187-BA55-2A74F3B2718F}" dt="2024-05-08T10:23:01.493" v="306" actId="478"/>
          <ac:spMkLst>
            <pc:docMk/>
            <pc:sldMk cId="2536764839" sldId="259"/>
            <ac:spMk id="73" creationId="{33F022FD-4757-E9E3-FAB8-51A9B333C070}"/>
          </ac:spMkLst>
        </pc:spChg>
        <pc:spChg chg="add mod">
          <ac:chgData name="Nora L" userId="e39371b610aa9937" providerId="LiveId" clId="{6DAD6868-2E3F-4187-BA55-2A74F3B2718F}" dt="2024-05-08T10:19:35.730" v="230"/>
          <ac:spMkLst>
            <pc:docMk/>
            <pc:sldMk cId="2536764839" sldId="259"/>
            <ac:spMk id="74" creationId="{44A2DBAA-8F1B-F31D-2A87-001A85D26AF2}"/>
          </ac:spMkLst>
        </pc:spChg>
        <pc:spChg chg="add del mod ord">
          <ac:chgData name="Nora L" userId="e39371b610aa9937" providerId="LiveId" clId="{6DAD6868-2E3F-4187-BA55-2A74F3B2718F}" dt="2024-05-08T10:22:57.944" v="302" actId="478"/>
          <ac:spMkLst>
            <pc:docMk/>
            <pc:sldMk cId="2536764839" sldId="259"/>
            <ac:spMk id="75" creationId="{E90568DC-9CFF-1EA9-7417-0CBAD7215151}"/>
          </ac:spMkLst>
        </pc:spChg>
        <pc:spChg chg="add del mod">
          <ac:chgData name="Nora L" userId="e39371b610aa9937" providerId="LiveId" clId="{6DAD6868-2E3F-4187-BA55-2A74F3B2718F}" dt="2024-05-08T10:22:59.451" v="303" actId="478"/>
          <ac:spMkLst>
            <pc:docMk/>
            <pc:sldMk cId="2536764839" sldId="259"/>
            <ac:spMk id="76" creationId="{A6D87FD9-AF73-E481-B193-41E6C9C0CDEE}"/>
          </ac:spMkLst>
        </pc:spChg>
        <pc:spChg chg="add del mod">
          <ac:chgData name="Nora L" userId="e39371b610aa9937" providerId="LiveId" clId="{6DAD6868-2E3F-4187-BA55-2A74F3B2718F}" dt="2024-05-08T10:22:55.522" v="299" actId="478"/>
          <ac:spMkLst>
            <pc:docMk/>
            <pc:sldMk cId="2536764839" sldId="259"/>
            <ac:spMk id="77" creationId="{F75EEE8B-A8C2-E7B1-F6FB-7AD9224B794C}"/>
          </ac:spMkLst>
        </pc:spChg>
        <pc:grpChg chg="del mod">
          <ac:chgData name="Nora L" userId="e39371b610aa9937" providerId="LiveId" clId="{6DAD6868-2E3F-4187-BA55-2A74F3B2718F}" dt="2024-05-08T10:23:46.393" v="317"/>
          <ac:grpSpMkLst>
            <pc:docMk/>
            <pc:sldMk cId="2536764839" sldId="259"/>
            <ac:grpSpMk id="85" creationId="{9B8B9F71-980B-8EFC-9C27-D19CD7C2D5F7}"/>
          </ac:grpSpMkLst>
        </pc:grpChg>
        <pc:grpChg chg="del mod">
          <ac:chgData name="Nora L" userId="e39371b610aa9937" providerId="LiveId" clId="{6DAD6868-2E3F-4187-BA55-2A74F3B2718F}" dt="2024-05-08T10:23:50.105" v="319"/>
          <ac:grpSpMkLst>
            <pc:docMk/>
            <pc:sldMk cId="2536764839" sldId="259"/>
            <ac:grpSpMk id="88" creationId="{B9E397A8-E203-3EC6-3995-19C88C2D3A7D}"/>
          </ac:grpSpMkLst>
        </pc:grpChg>
        <pc:grpChg chg="mod">
          <ac:chgData name="Nora L" userId="e39371b610aa9937" providerId="LiveId" clId="{6DAD6868-2E3F-4187-BA55-2A74F3B2718F}" dt="2024-05-08T10:23:50.105" v="319"/>
          <ac:grpSpMkLst>
            <pc:docMk/>
            <pc:sldMk cId="2536764839" sldId="259"/>
            <ac:grpSpMk id="90" creationId="{94347CD9-A95D-2723-EB7C-58CE94605A32}"/>
          </ac:grpSpMkLst>
        </pc:grpChg>
        <pc:grpChg chg="del mod">
          <ac:chgData name="Nora L" userId="e39371b610aa9937" providerId="LiveId" clId="{6DAD6868-2E3F-4187-BA55-2A74F3B2718F}" dt="2024-05-08T10:24:01.409" v="324"/>
          <ac:grpSpMkLst>
            <pc:docMk/>
            <pc:sldMk cId="2536764839" sldId="259"/>
            <ac:grpSpMk id="93" creationId="{900788D0-A6F6-2877-DBAD-2D12AC3D33F6}"/>
          </ac:grpSpMkLst>
        </pc:grpChg>
        <pc:grpChg chg="del mod">
          <ac:chgData name="Nora L" userId="e39371b610aa9937" providerId="LiveId" clId="{6DAD6868-2E3F-4187-BA55-2A74F3B2718F}" dt="2024-05-08T10:24:04.976" v="331"/>
          <ac:grpSpMkLst>
            <pc:docMk/>
            <pc:sldMk cId="2536764839" sldId="259"/>
            <ac:grpSpMk id="95" creationId="{7744BAAA-5253-C490-DE3C-14A88AB1643A}"/>
          </ac:grpSpMkLst>
        </pc:grpChg>
        <pc:grpChg chg="mod">
          <ac:chgData name="Nora L" userId="e39371b610aa9937" providerId="LiveId" clId="{6DAD6868-2E3F-4187-BA55-2A74F3B2718F}" dt="2024-05-08T10:24:04.976" v="331"/>
          <ac:grpSpMkLst>
            <pc:docMk/>
            <pc:sldMk cId="2536764839" sldId="259"/>
            <ac:grpSpMk id="102" creationId="{3015A31F-E981-F95A-008D-FBC7D876DD9C}"/>
          </ac:grpSpMkLst>
        </pc:grpChg>
        <pc:graphicFrameChg chg="add mod ord modGraphic">
          <ac:chgData name="Nora L" userId="e39371b610aa9937" providerId="LiveId" clId="{6DAD6868-2E3F-4187-BA55-2A74F3B2718F}" dt="2024-05-08T10:06:18.484" v="88" actId="167"/>
          <ac:graphicFrameMkLst>
            <pc:docMk/>
            <pc:sldMk cId="2536764839" sldId="259"/>
            <ac:graphicFrameMk id="52" creationId="{81DDBA23-41DC-E257-4418-BC82003FECD5}"/>
          </ac:graphicFrameMkLst>
        </pc:graphicFrameChg>
        <pc:picChg chg="add mod ord">
          <ac:chgData name="Nora L" userId="e39371b610aa9937" providerId="LiveId" clId="{6DAD6868-2E3F-4187-BA55-2A74F3B2718F}" dt="2024-05-08T10:22:43.510" v="296" actId="166"/>
          <ac:picMkLst>
            <pc:docMk/>
            <pc:sldMk cId="2536764839" sldId="259"/>
            <ac:picMk id="5" creationId="{FC5C5BC4-F740-9B23-62F1-4B014EEBABE3}"/>
          </ac:picMkLst>
        </pc:picChg>
        <pc:picChg chg="add mod">
          <ac:chgData name="Nora L" userId="e39371b610aa9937" providerId="LiveId" clId="{6DAD6868-2E3F-4187-BA55-2A74F3B2718F}" dt="2024-05-08T09:59:44.880" v="22" actId="1076"/>
          <ac:picMkLst>
            <pc:docMk/>
            <pc:sldMk cId="2536764839" sldId="259"/>
            <ac:picMk id="7" creationId="{FF542EE1-B415-3E15-BC8B-2D2E5012DBCF}"/>
          </ac:picMkLst>
        </pc:picChg>
        <pc:picChg chg="add del mod">
          <ac:chgData name="Nora L" userId="e39371b610aa9937" providerId="LiveId" clId="{6DAD6868-2E3F-4187-BA55-2A74F3B2718F}" dt="2024-05-08T10:16:47.879" v="205" actId="478"/>
          <ac:picMkLst>
            <pc:docMk/>
            <pc:sldMk cId="2536764839" sldId="259"/>
            <ac:picMk id="57" creationId="{5FB106A1-98C6-791A-FBF1-1BCB6F0C456B}"/>
          </ac:picMkLst>
        </pc:picChg>
        <pc:picChg chg="add del mod">
          <ac:chgData name="Nora L" userId="e39371b610aa9937" providerId="LiveId" clId="{6DAD6868-2E3F-4187-BA55-2A74F3B2718F}" dt="2024-05-08T10:18:14.234" v="218" actId="478"/>
          <ac:picMkLst>
            <pc:docMk/>
            <pc:sldMk cId="2536764839" sldId="259"/>
            <ac:picMk id="59" creationId="{D31C6381-B970-EA81-E929-727CEAF41EDE}"/>
          </ac:picMkLst>
        </pc:picChg>
        <pc:picChg chg="add mod">
          <ac:chgData name="Nora L" userId="e39371b610aa9937" providerId="LiveId" clId="{6DAD6868-2E3F-4187-BA55-2A74F3B2718F}" dt="2024-05-08T10:17:27.146" v="213" actId="1076"/>
          <ac:picMkLst>
            <pc:docMk/>
            <pc:sldMk cId="2536764839" sldId="259"/>
            <ac:picMk id="61" creationId="{BFD1F9E2-87F2-2A2F-BEA4-24AC9AABBF51}"/>
          </ac:picMkLst>
        </pc:picChg>
        <pc:inkChg chg="add del">
          <ac:chgData name="Nora L" userId="e39371b610aa9937" providerId="LiveId" clId="{6DAD6868-2E3F-4187-BA55-2A74F3B2718F}" dt="2024-05-08T10:23:31.061" v="311" actId="9405"/>
          <ac:inkMkLst>
            <pc:docMk/>
            <pc:sldMk cId="2536764839" sldId="259"/>
            <ac:inkMk id="82" creationId="{799865C2-142C-0EDA-59D2-40780AE35450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3" creationId="{B1D67F0F-79B7-3CC3-E4BF-C3610F9351BB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4" creationId="{14D727E6-D53C-47BD-764A-9D370CCD5E87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6" creationId="{233C0328-6EB7-2A75-A677-6E8EA5A59D72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7" creationId="{7B121E3E-78FE-E643-F602-07A540960437}"/>
          </ac:inkMkLst>
        </pc:inkChg>
        <pc:inkChg chg="add mod">
          <ac:chgData name="Nora L" userId="e39371b610aa9937" providerId="LiveId" clId="{6DAD6868-2E3F-4187-BA55-2A74F3B2718F}" dt="2024-05-08T10:23:50.105" v="319"/>
          <ac:inkMkLst>
            <pc:docMk/>
            <pc:sldMk cId="2536764839" sldId="259"/>
            <ac:inkMk id="89" creationId="{66EED6AD-EB3E-9C5B-D35A-0FBB0C5DD7E8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1" creationId="{A14E7721-2478-55F8-E098-60E1E010BD69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2" creationId="{5564BB74-D375-158D-F369-629E1AC8925D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4" creationId="{3CCEEC74-C95C-17D3-032F-7370AB1288FA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6" creationId="{3777ACCF-168A-A6D9-F096-64E89BCBEDBA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7" creationId="{37DBDBEA-5274-A6D5-4D48-FC8DB9FDA16A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8" creationId="{59F6B37C-6029-9167-F17F-3FA9974E6C99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99" creationId="{973B273D-DA79-221A-55BB-295BB92FED2C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100" creationId="{C3D3577D-B455-510E-696E-B86614C1CE0F}"/>
          </ac:inkMkLst>
        </pc:inkChg>
        <pc:inkChg chg="add mod">
          <ac:chgData name="Nora L" userId="e39371b610aa9937" providerId="LiveId" clId="{6DAD6868-2E3F-4187-BA55-2A74F3B2718F}" dt="2024-05-08T10:24:04.976" v="331"/>
          <ac:inkMkLst>
            <pc:docMk/>
            <pc:sldMk cId="2536764839" sldId="259"/>
            <ac:inkMk id="101" creationId="{1AA98F3C-18AB-00CE-718A-AFC26E546878}"/>
          </ac:inkMkLst>
        </pc:inkChg>
        <pc:cxnChg chg="add mod">
          <ac:chgData name="Nora L" userId="e39371b610aa9937" providerId="LiveId" clId="{6DAD6868-2E3F-4187-BA55-2A74F3B2718F}" dt="2024-05-08T10:22:32.478" v="281" actId="1035"/>
          <ac:cxnSpMkLst>
            <pc:docMk/>
            <pc:sldMk cId="2536764839" sldId="259"/>
            <ac:cxnSpMk id="79" creationId="{081DF9E3-2418-F368-A947-087FA8DDAEE6}"/>
          </ac:cxnSpMkLst>
        </pc:cxnChg>
        <pc:cxnChg chg="add mod">
          <ac:chgData name="Nora L" userId="e39371b610aa9937" providerId="LiveId" clId="{6DAD6868-2E3F-4187-BA55-2A74F3B2718F}" dt="2024-05-08T10:22:32.478" v="281" actId="1035"/>
          <ac:cxnSpMkLst>
            <pc:docMk/>
            <pc:sldMk cId="2536764839" sldId="259"/>
            <ac:cxnSpMk id="80" creationId="{4D9E8CE6-17E3-85A6-A1B3-BC66C193D235}"/>
          </ac:cxnSpMkLst>
        </pc:cxnChg>
        <pc:cxnChg chg="add mod">
          <ac:chgData name="Nora L" userId="e39371b610aa9937" providerId="LiveId" clId="{6DAD6868-2E3F-4187-BA55-2A74F3B2718F}" dt="2024-05-08T10:22:32.478" v="281" actId="1035"/>
          <ac:cxnSpMkLst>
            <pc:docMk/>
            <pc:sldMk cId="2536764839" sldId="259"/>
            <ac:cxnSpMk id="81" creationId="{55EFBA85-E0C0-8A96-76F1-92DC6ED5156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1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24575,'2'5'0,"1"0"0,0 1 0,0-1 0,1-1 0,-1 1 0,8 7 0,-1 0 0,13 17 0,42 38 0,-55-56 0,-5-7 13,1 0-1,-1-1 1,0 0 0,1 1-1,0-2 1,7 4-1,-9-5-133,1 1 0,-1 0 0,0 0 0,1 0 0,-1 0 0,0 1 0,-1 0-1,1 0 1,0 0 0,-1 0 0,5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2.4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 24575,'0'-2'0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3.0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 24575,'0'-1'0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3.5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3.95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4.3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3.6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82 24575,'5'11'0,"1"-1"0,0 0 0,1 0 0,0-1 0,0 0 0,1 0 0,16 14 0,-24-23 0,1 0 0,-1 1 0,0-1 0,0 0 0,0 0 0,1 0 0,-1 1 0,0-1 0,0 0 0,1 0 0,-1 0 0,0 0 0,0 1 0,1-1 0,-1 0 0,0 0 0,1 0 0,-1 0 0,0 0 0,1 0 0,-1 0 0,0 0 0,0 0 0,1 0 0,-1 0 0,0 0 0,1 0 0,-1 0 0,0 0 0,1 0 0,-1 0 0,0-1 0,0 1 0,1 0 0,-1 0 0,0 0 0,1-1 0,0-13 0,-8-20 0,7 32 0,29 49 0,-24-42 0,-23-29 0,14 19 0,-28-38 0,28 35 0,22 25 0,23 24 0,-76-107 0,22 51 0,20 30 0,18 27 0,1-13 0,-17-21 0,-16-23 0,-4-3 0,-1 0 0,-1 1 0,-1 1 0,-23-23 0,37 39 0,0 0 0,0-1 0,0 1 0,-1-1 0,1 1 0,0 0 0,0-1 0,-1 1 0,1 0 0,0-1 0,-1 1 0,1 0 0,-1 0 0,1-1 0,0 1 0,-1 0 0,1 0 0,-1 0 0,1 0 0,0-1 0,-1 1 0,1 0 0,-1 0 0,1 0 0,-1 0 0,1 0 0,-1 0 0,1 0 0,0 0 0,-1 0 0,1 0 0,-1 0 0,1 1 0,-1-1 0,1 0 0,0 0 0,-1 1 0,2 16 0,0-15 0,-1 0 0,1 0 0,-1 0 0,1 0 0,0-1 0,0 1 0,0 0 0,0 0 0,0 0 0,0-1 0,0 1 0,1-1 0,-1 1 0,1-1 0,-1 0 0,1 1 0,3 1 0,-7-8 0,0 1 0,0-1 0,0 0 0,-1 1 0,1-1 0,-7-6 0,-34-38 0,72 81 0,-20-21 0,0 0 0,1-1 0,17 15 0,-62-62-1365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4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5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49.1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56.9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187 1 24575,'-2'0'0,"1"0"0,0 0 0,0 1 0,0-1 0,-1 1 0,1-1 0,0 1 0,0-1 0,0 1 0,0 0 0,0-1 0,0 1 0,0 0 0,0 0 0,0 0 0,0 0 0,0 0 0,1 0 0,-1 0 0,-1 2 0,-14 29 0,5-10 0,-1-5 0,-1-2 0,-1 1 0,0-2 0,-1 0 0,-1-1 0,-32 22 0,44-32-1365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3:58.6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192 111 24575,'-10'25'0,"1"-4"0,11-19 0,7-9 0,4-5 0,26-23 0,1 1 0,59-37 0,-111 81 0,0 1 0,1 0 0,-12 15 0,-10 10 0,-12 12 0,24-24 0,-43 37 0,64-61 0,0 1 0,-1-1 0,1 1 0,0-1 0,0 0 0,-1 1 0,1-1 0,0 0 0,0 1 0,-1-1 0,1 0 0,0 0 0,-1 1 0,1-1 0,0 0 0,-1 0 0,1 0 0,0 1 0,-1-1 0,1 0 0,-1 0 0,1 0 0,0 0 0,-1 0 0,1 0 0,-1 0 0,1 0 0,0 0 0,-1 0 0,1 0 0,-1 0 0,1 0 0,0 0 0,-1 0 0,1 0 0,-1-1 0,1 1 0,0 0 0,-1 0 0,1 0 0,0-1 0,-1 1 0,4-21 0,17-25 0,-8 25 0,1 1 0,1 1 0,0 0 0,20-19 0,-261 236 0,205-187 0,31-28 0,29-27 0,-15 20 0,0 1 0,46-34 0,-69 57 0,0 0 0,0 0 0,0 1 0,0-1 0,-1 0 0,1 0 0,0 0 0,0 0 0,0 0 0,0 0 0,0 0 0,0 0 0,0 0 0,0 0 0,0 0 0,0 0 0,0 1 0,0-1 0,0 0 0,0 0 0,1 0 0,-1 0 0,0 0 0,0 0 0,0 0 0,0 0 0,0 0 0,0 0 0,0 0 0,0 0 0,0 0 0,0 0 0,0 1 0,0-1 0,0 0 0,0 0 0,0 0 0,0 0 0,0 0 0,1 0 0,-1 0 0,0 0 0,0 0 0,0 0 0,0 0 0,0 0 0,0 0 0,0 0 0,0 0 0,0 0 0,0 0 0,0 0 0,-6 13 0,-12 13 0,-8-4 0,26-22 0,0 0 0,0 0 0,0 0 0,0 0 0,0 0 0,0 0 0,0 0 0,0 0 0,0 0 0,0 0 0,0-1 0,0 1 0,0 0 0,0 0 0,0 0 0,0 0 0,0 0 0,0 0 0,0 0 0,0 0 0,0 0 0,0 0 0,0 0 0,0 0 0,0-1 0,0 1 0,0 0 0,-1 0 0,1 0 0,0 0 0,0 0 0,0 0 0,0 0 0,0 0 0,0 0 0,0 0 0,0 0 0,0 0 0,0 0 0,0 0 0,0 0 0,0 0 0,0 0 0,-1 0 0,1 0 0,0 0 0,0 0 0,0 0 0,0 0 0,0 0 0,0 0 0,0 0 0,0 0 0,0 0 0,0 0 0,-1 0 0,14-17 0,-4 5 0,1 1 0,0 0 0,1 1 0,0 0 0,1 1 0,0 0 0,18-10 0,-45 30 120,25-23-1605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0.4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0:24:02.0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A316-3973-318C-D363-F931BD56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D8381-8D8A-1CD8-4C2B-68B95CF79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85CE4-8959-1F1B-FB50-642AB4E2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64DA8-D997-F5CA-ED02-3BB6E42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1B0CB-1F6F-DB20-C7E9-9CE96E7E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81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24890-71DA-0ACC-AF6F-03A97D70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D990D-03D5-54DC-89F0-D87AF2E3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A2AE3-7D05-FE23-782A-5DDF55AC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BFDF38-AF23-0D88-B967-9E43ABCE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3D32B-9770-19A8-121D-061F7C8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5DBF5D-0C41-25DD-24EE-9A3FD2C8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97CDE2-10BC-125D-FE77-3EFCE94F6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2471F-F2AD-8091-6AAC-F17E0C08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C7D47A-BCB0-48C5-C690-5AE7F283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0E94B-FA25-CFEE-5A6E-D6A4B237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52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52979-3E08-5D04-9143-8F3A006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A78C21-979B-9142-9A4F-0CC44BB7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32EE1E-385D-18BE-B42B-494E34DE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CF8E2-9E42-9F64-97B9-D9FFA80C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B7297-1CE6-2391-D78E-195BC841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1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5856B-3180-01A7-0789-3978EBDF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C68730-A3A4-CA56-EF2A-60390269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D2194-32D8-BF59-7DC3-96C1632C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A0F5C-DABE-CA0E-605A-61DF6917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13FF7-55D2-759A-8117-C335E1C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0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6CF9-DC31-581D-6780-8A55C7A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0F3C7-74A1-BF33-8F7E-BA8764C33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B87573-DEF6-8859-B3C9-EA569554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809A48-6C1B-664C-323C-2671C4F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A00C7B-310A-B4A1-A1AB-C017F8ED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FA4E1-7A1D-D5D4-1BDF-213126D3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E8737-0D92-D9AF-03CB-5BFBC857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292D9C-9939-174F-CCF1-A5DACD30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1BE76-D2B2-8D79-8E8D-393BEF57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E75AE4-3064-82C7-ADF1-554D598B3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EDE43-D438-682F-E294-AA98F973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2254C-C388-08D6-FA39-1265AE5D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D303D-0A55-D6E4-C9FE-B7CF6F76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EC9A21-717E-2327-95B4-831FC46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6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CEE90-7E7B-FBCC-A06C-D274935F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E45C70-6077-7326-E12D-98ED4413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45B387-F3D3-9DCC-FAC2-774C6E65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F06A8A-243C-D296-80ED-8A4C9CD1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8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D2F0E7-ED2A-2950-375F-FCB39C8D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25402A-E39A-95B0-8525-BD3827DB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D24B9-91D4-6D33-72CF-8756B069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0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7B7BA-0021-9BD1-BC7A-202435E8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9CB9D-B4AC-6A72-3B9F-B0FFB7F49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D05D7E-739A-E35C-EB7C-7737E2706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A30F3-6338-A48E-D5FC-FB3836D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7A2AD0-C1A7-90AF-5EE2-ECAE4B1A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8C1A82-89F6-ABA7-DB62-7B1CA3A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0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AE4F8-B461-C8B0-C6A9-92A33C53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CBAD21-04C5-1537-ED49-5A3D46F8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A414DF-0EB6-18A3-9458-0F09D0B9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DC3B1-01FB-21C9-7FCF-06E806D8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5AC52B-A7E9-0670-D1AB-1D5EA9FC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723E8-9EFB-8135-93F7-D526240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1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5567E5-62E6-5B55-95CA-03C4043B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BF4058-356D-FFAC-317D-4520F8742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6B1F8F-55A1-D84C-BC26-4A5A8A641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2D1F2-0A11-4077-82B0-D506CC3EA62A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52BD4-249F-5665-3BF6-2CBB48151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94A67C-3240-C6AB-D9E0-F3A7CD480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972A7-5136-4F9A-9D8F-2722C01AA2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4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2.png"/><Relationship Id="rId21" Type="http://schemas.openxmlformats.org/officeDocument/2006/relationships/customXml" Target="../ink/ink13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11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F2C162-EB66-47F7-68E1-FFF1C0856B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58783"/>
            <a:ext cx="12192000" cy="561703"/>
          </a:xfrm>
          <a:prstGeom prst="rect">
            <a:avLst/>
          </a:prstGeom>
          <a:solidFill>
            <a:srgbClr val="DEF1FA">
              <a:alpha val="7607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Kreis enthält.&#10;&#10;Automatisch generierte Beschreibung">
            <a:extLst>
              <a:ext uri="{FF2B5EF4-FFF2-40B4-BE49-F238E27FC236}">
                <a16:creationId xmlns:a16="http://schemas.microsoft.com/office/drawing/2014/main" id="{1B166843-E8FB-03FA-A08A-8FA9CA6F4D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83" y="76018"/>
            <a:ext cx="291505" cy="2921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B335004-5A0E-A36B-6DC3-71F74F2228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5250" y="76018"/>
            <a:ext cx="175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Tauschbörse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1B55137-E9CB-0EBA-A6C8-DFCD2E0249DE}"/>
              </a:ext>
            </a:extLst>
          </p:cNvPr>
          <p:cNvGraphicFramePr>
            <a:graphicFrameLocks noGrp="1" noDrilldown="1" noMove="1" noResize="1"/>
          </p:cNvGraphicFramePr>
          <p:nvPr/>
        </p:nvGraphicFramePr>
        <p:xfrm>
          <a:off x="368303" y="1808119"/>
          <a:ext cx="11398247" cy="464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321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1628321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928696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5355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377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545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44C831D7-0007-32E2-CA78-8823E1AFEFB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302" y="1557169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Montag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7C465C-7E80-CF61-C226-6D5F66B2155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06308" y="1557169"/>
            <a:ext cx="1594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Dienstag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5D13EE3-6A3E-6679-2118-DF1549F7F0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19503" y="1557169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Mittwoch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85843C-0E8D-5B3B-1444-A0720AFD82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57803" y="1555621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Donnerstag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554A77A-9ED4-77B9-9BEA-ABE603C4CBC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96103" y="1565080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Freitag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0A87AE-C766-A04D-D7CE-11616628F71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09004" y="1555620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Samstag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B79AE96-1B38-00CE-C51E-465BFE68C9B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47304" y="1561898"/>
            <a:ext cx="161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Sonntag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776DBD-61D0-29C5-3504-119C8D9B894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0212" y="550504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6BFF25-1AC5-390E-D5E7-0EA35015BF0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68217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30</a:t>
            </a:r>
            <a:endParaRPr lang="de-DE" sz="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F8D59A6-E0B9-668A-4CF7-5E2B608C452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12873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31</a:t>
            </a:r>
            <a:endParaRPr lang="de-DE" sz="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977D4B4-28AD-3E93-094E-69642610FC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156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22</a:t>
            </a:r>
            <a:endParaRPr lang="de-DE" sz="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729091-D54E-9425-0076-5A30A01B35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1156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15</a:t>
            </a:r>
            <a:endParaRPr lang="de-DE" sz="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61F9D2B-50C1-6157-9490-19B20AFDB5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0212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08</a:t>
            </a:r>
            <a:endParaRPr lang="de-DE" sz="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E4FB86-9BE8-3477-6494-149F868F52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0212" y="181459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01</a:t>
            </a:r>
            <a:endParaRPr lang="de-DE" sz="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D07361F-C025-73EF-7D06-41CA687BD05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23</a:t>
            </a:r>
            <a:endParaRPr lang="de-DE" sz="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274C3DD-1058-475F-9F45-09773205FE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16</a:t>
            </a:r>
            <a:endParaRPr lang="de-DE" sz="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AAEEAFF-ED9B-FEA9-D464-0F0DDB57E77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09</a:t>
            </a:r>
            <a:endParaRPr lang="de-DE" sz="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B554502-E6AE-0271-253C-F59047872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55812" y="180966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02</a:t>
            </a:r>
            <a:endParaRPr lang="de-DE" sz="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2AA6C4-A1CC-21FF-2768-76323F22AAD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24</a:t>
            </a:r>
            <a:endParaRPr lang="de-DE" sz="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CC0D819-4600-3667-3424-72634D4315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17</a:t>
            </a:r>
            <a:endParaRPr lang="de-DE" sz="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02D40E-2271-FCF7-36E2-8C9E07028FB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10</a:t>
            </a:r>
            <a:endParaRPr lang="de-DE" sz="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E6FFCB3-8BE5-B1A1-A740-A5D363C5D13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593817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03</a:t>
            </a:r>
            <a:endParaRPr lang="de-DE" sz="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CDB6AA-DADD-BB40-CD7A-458658CCB18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25</a:t>
            </a:r>
            <a:endParaRPr lang="de-DE" sz="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AB1EAC-48AF-B374-7B5A-7BB449B10B9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18</a:t>
            </a:r>
            <a:endParaRPr lang="de-DE" sz="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0EC8DE5-699A-E51D-B116-A05EFC2B1BE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11</a:t>
            </a:r>
            <a:endParaRPr lang="de-DE" sz="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8C41EC0-7B02-A252-3E09-D7C024A2AA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19417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04</a:t>
            </a:r>
            <a:endParaRPr lang="de-DE" sz="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FD752D0-7522-C05D-9FDE-4D6D7EA84C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26</a:t>
            </a:r>
            <a:endParaRPr lang="de-DE" sz="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AF3CC-E39D-E19D-43E8-5ED644041A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19</a:t>
            </a:r>
            <a:endParaRPr lang="de-DE" sz="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5703C78-D2E2-625C-629C-CB35C7DDF61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12</a:t>
            </a:r>
            <a:endParaRPr lang="de-DE" sz="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8F37EC-E1D6-C773-EF70-65EAE85FA2F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64073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05</a:t>
            </a:r>
            <a:endParaRPr lang="de-DE" sz="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EEB64A1-FC95-0259-18C3-8E021C2AEC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45815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27</a:t>
            </a:r>
            <a:endParaRPr lang="de-DE" sz="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97BBD8B-17EB-9C97-B874-4C7C38D972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20</a:t>
            </a:r>
            <a:endParaRPr lang="de-DE" sz="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A8FA3BC-919B-07FB-FF67-5770C457A7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13</a:t>
            </a:r>
            <a:endParaRPr lang="de-DE" sz="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5A38EE0-516D-0FA5-1237-B7CA71AFDE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489673" y="18018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06</a:t>
            </a:r>
            <a:endParaRPr lang="de-DE" sz="4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5BB4BD5-29E8-2B0D-6C42-72D7B0AEBF4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38473" y="5505045"/>
            <a:ext cx="952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01    Feb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152184A-0DF7-6031-2A17-2293F7CB44A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876478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E00E1A6-1A8A-006E-8058-25395BA3EA5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21134" y="549981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03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9E05B9B-6DB0-40BA-9A70-B5FF0648C9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28</a:t>
            </a:r>
            <a:endParaRPr lang="de-DE" sz="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CC590E4-369C-589B-5AC3-92FB16FF60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21</a:t>
            </a:r>
            <a:endParaRPr lang="de-DE" sz="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DA9B450-409A-08D0-6832-067F3C5C7A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14</a:t>
            </a:r>
            <a:endParaRPr lang="de-DE" sz="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EB7A6F0-DA4D-10CB-8641-4E59D1F53E4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15273" y="180966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07</a:t>
            </a:r>
            <a:endParaRPr lang="de-DE" sz="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5CA4DBF-F8FD-ED9D-F299-0985FF7F0E6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46734" y="55076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04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04327BB-1E6B-98BD-6E01-FAD642F19C3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68303" y="758600"/>
            <a:ext cx="267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 Januar 2024  &gt;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74BA1BAA-AD3F-007D-89BC-1EE4AF8612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72420" y="758600"/>
            <a:ext cx="1517930" cy="216336"/>
          </a:xfrm>
          <a:prstGeom prst="roundRect">
            <a:avLst/>
          </a:prstGeom>
          <a:solidFill>
            <a:srgbClr val="DEF1FA"/>
          </a:solidFill>
          <a:ln>
            <a:solidFill>
              <a:srgbClr val="DEF1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Neues Tauschangebot erstellen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54F2450-1615-F313-2A65-A2288CFB067A}"/>
              </a:ext>
            </a:extLst>
          </p:cNvPr>
          <p:cNvSpPr/>
          <p:nvPr/>
        </p:nvSpPr>
        <p:spPr>
          <a:xfrm>
            <a:off x="8603832" y="758600"/>
            <a:ext cx="1333780" cy="216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D5C1A9-416E-636C-7769-62207F002FED}"/>
              </a:ext>
            </a:extLst>
          </p:cNvPr>
          <p:cNvSpPr/>
          <p:nvPr/>
        </p:nvSpPr>
        <p:spPr>
          <a:xfrm>
            <a:off x="8635287" y="974935"/>
            <a:ext cx="1276925" cy="5980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7372A70-7A3C-FDDA-2A71-600822844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46482" y="758600"/>
            <a:ext cx="1333780" cy="216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4F33C-467D-38C3-6EFC-6F8ED7337B7D}"/>
              </a:ext>
            </a:extLst>
          </p:cNvPr>
          <p:cNvSpPr/>
          <p:nvPr/>
        </p:nvSpPr>
        <p:spPr>
          <a:xfrm>
            <a:off x="6977937" y="974936"/>
            <a:ext cx="1276925" cy="24622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5C466C-88BF-E066-D4B4-83EE7D97B5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12940" y="974936"/>
            <a:ext cx="124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50F219-99F5-E5FD-AB0D-116588C5C489}"/>
              </a:ext>
            </a:extLst>
          </p:cNvPr>
          <p:cNvSpPr txBox="1">
            <a:spLocks/>
          </p:cNvSpPr>
          <p:nvPr/>
        </p:nvSpPr>
        <p:spPr>
          <a:xfrm>
            <a:off x="8679321" y="979665"/>
            <a:ext cx="123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Früh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früher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Spät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später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Nacht</a:t>
            </a:r>
          </a:p>
          <a:p>
            <a:r>
              <a:rPr lang="de-DE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Sonstiges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3F6711-B023-F05F-E5D2-7684DD1DDE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603832" y="772879"/>
            <a:ext cx="13337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Zeitpunkt Dienst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841F5421-D0A5-DEB3-2943-0E3369530F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2940" y="1044857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6411D947-5486-C975-BACC-E27741899C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012940" y="1139090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lussdiagramm: Verbinder 60">
            <a:extLst>
              <a:ext uri="{FF2B5EF4-FFF2-40B4-BE49-F238E27FC236}">
                <a16:creationId xmlns:a16="http://schemas.microsoft.com/office/drawing/2014/main" id="{5E5479CB-78E0-EEEE-BBBE-3A12EC3AE876}"/>
              </a:ext>
            </a:extLst>
          </p:cNvPr>
          <p:cNvSpPr>
            <a:spLocks/>
          </p:cNvSpPr>
          <p:nvPr/>
        </p:nvSpPr>
        <p:spPr>
          <a:xfrm>
            <a:off x="8679321" y="1045813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A0DC57F3-2EFB-AF11-C7DB-12F52EBEE662}"/>
              </a:ext>
            </a:extLst>
          </p:cNvPr>
          <p:cNvSpPr>
            <a:spLocks/>
          </p:cNvSpPr>
          <p:nvPr/>
        </p:nvSpPr>
        <p:spPr>
          <a:xfrm>
            <a:off x="8679321" y="1140014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binder 62">
            <a:extLst>
              <a:ext uri="{FF2B5EF4-FFF2-40B4-BE49-F238E27FC236}">
                <a16:creationId xmlns:a16="http://schemas.microsoft.com/office/drawing/2014/main" id="{844E8780-3450-E92F-CDE1-8F910977C54D}"/>
              </a:ext>
            </a:extLst>
          </p:cNvPr>
          <p:cNvSpPr>
            <a:spLocks/>
          </p:cNvSpPr>
          <p:nvPr/>
        </p:nvSpPr>
        <p:spPr>
          <a:xfrm>
            <a:off x="8679321" y="1232415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9556B63-ECA6-48C5-14BB-573F8FA69157}"/>
              </a:ext>
            </a:extLst>
          </p:cNvPr>
          <p:cNvSpPr txBox="1"/>
          <p:nvPr/>
        </p:nvSpPr>
        <p:spPr>
          <a:xfrm>
            <a:off x="2070100" y="1975070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spät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05:45</a:t>
            </a:r>
          </a:p>
        </p:txBody>
      </p:sp>
      <p:pic>
        <p:nvPicPr>
          <p:cNvPr id="68" name="Grafik 67" descr="Ein Bild, das Kreis enthält.&#10;&#10;Automatisch generierte Beschreibung">
            <a:extLst>
              <a:ext uri="{FF2B5EF4-FFF2-40B4-BE49-F238E27FC236}">
                <a16:creationId xmlns:a16="http://schemas.microsoft.com/office/drawing/2014/main" id="{3F056697-6EFC-3A36-BA6D-3A934A268282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2173070"/>
            <a:ext cx="190500" cy="195699"/>
          </a:xfrm>
          <a:prstGeom prst="rect">
            <a:avLst/>
          </a:prstGeom>
        </p:spPr>
      </p:pic>
      <p:sp>
        <p:nvSpPr>
          <p:cNvPr id="69" name="Textfeld 68">
            <a:extLst>
              <a:ext uri="{FF2B5EF4-FFF2-40B4-BE49-F238E27FC236}">
                <a16:creationId xmlns:a16="http://schemas.microsoft.com/office/drawing/2014/main" id="{C012C3A2-BAD9-FAB9-3B5A-21E80B380EF0}"/>
              </a:ext>
            </a:extLst>
          </p:cNvPr>
          <p:cNvSpPr txBox="1"/>
          <p:nvPr/>
        </p:nvSpPr>
        <p:spPr>
          <a:xfrm>
            <a:off x="3297743" y="2175744"/>
            <a:ext cx="2780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38B4F2AB-B40B-2FC2-5C7F-2F51ED763B62}"/>
              </a:ext>
            </a:extLst>
          </p:cNvPr>
          <p:cNvSpPr txBox="1"/>
          <p:nvPr/>
        </p:nvSpPr>
        <p:spPr>
          <a:xfrm>
            <a:off x="3702328" y="2895326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früher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10:45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174C2FF-B672-B30A-F5B0-024A21B1C2A3}"/>
              </a:ext>
            </a:extLst>
          </p:cNvPr>
          <p:cNvSpPr txBox="1"/>
          <p:nvPr/>
        </p:nvSpPr>
        <p:spPr>
          <a:xfrm>
            <a:off x="4914348" y="3099096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YW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3" name="Grafik 72" descr="Ein Bild, das Kreis enthält.&#10;&#10;Automatisch generierte Beschreibung">
            <a:extLst>
              <a:ext uri="{FF2B5EF4-FFF2-40B4-BE49-F238E27FC236}">
                <a16:creationId xmlns:a16="http://schemas.microsoft.com/office/drawing/2014/main" id="{ACAEF2A4-054C-4F36-17BE-5CE0F9890418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89" y="3093653"/>
            <a:ext cx="190500" cy="195699"/>
          </a:xfrm>
          <a:prstGeom prst="rect">
            <a:avLst/>
          </a:prstGeom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10209712-73A8-934F-E4D2-4EF42421D30F}"/>
              </a:ext>
            </a:extLst>
          </p:cNvPr>
          <p:cNvSpPr txBox="1"/>
          <p:nvPr/>
        </p:nvSpPr>
        <p:spPr>
          <a:xfrm>
            <a:off x="5339834" y="2900284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früher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10:45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A1570CB-C83D-88C0-F4A3-48DD5CF0B6BA}"/>
              </a:ext>
            </a:extLst>
          </p:cNvPr>
          <p:cNvSpPr txBox="1"/>
          <p:nvPr/>
        </p:nvSpPr>
        <p:spPr>
          <a:xfrm>
            <a:off x="6551854" y="3104054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YW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6" name="Grafik 75" descr="Ein Bild, das Kreis enthält.&#10;&#10;Automatisch generierte Beschreibung">
            <a:extLst>
              <a:ext uri="{FF2B5EF4-FFF2-40B4-BE49-F238E27FC236}">
                <a16:creationId xmlns:a16="http://schemas.microsoft.com/office/drawing/2014/main" id="{5CD66823-F7C2-8428-86B8-E2E28303B609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95" y="3098611"/>
            <a:ext cx="190500" cy="195699"/>
          </a:xfrm>
          <a:prstGeom prst="rect">
            <a:avLst/>
          </a:prstGeom>
        </p:spPr>
      </p:pic>
      <p:sp>
        <p:nvSpPr>
          <p:cNvPr id="77" name="Textfeld 76">
            <a:extLst>
              <a:ext uri="{FF2B5EF4-FFF2-40B4-BE49-F238E27FC236}">
                <a16:creationId xmlns:a16="http://schemas.microsoft.com/office/drawing/2014/main" id="{7CF074A1-4D34-47D5-2322-228164D82E1B}"/>
              </a:ext>
            </a:extLst>
          </p:cNvPr>
          <p:cNvSpPr txBox="1"/>
          <p:nvPr/>
        </p:nvSpPr>
        <p:spPr>
          <a:xfrm>
            <a:off x="10216664" y="2888142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13:45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05:45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9B84B95-58D3-E5C1-2C60-EB0D5DBC0141}"/>
              </a:ext>
            </a:extLst>
          </p:cNvPr>
          <p:cNvSpPr txBox="1"/>
          <p:nvPr/>
        </p:nvSpPr>
        <p:spPr>
          <a:xfrm>
            <a:off x="11445275" y="3080837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9" name="Grafik 78" descr="Ein Bild, das Kreis enthält.&#10;&#10;Automatisch generierte Beschreibung">
            <a:extLst>
              <a:ext uri="{FF2B5EF4-FFF2-40B4-BE49-F238E27FC236}">
                <a16:creationId xmlns:a16="http://schemas.microsoft.com/office/drawing/2014/main" id="{FD2DAB6B-6212-B9EB-CB4D-5BF95297BA09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25" y="3086470"/>
            <a:ext cx="190500" cy="195699"/>
          </a:xfrm>
          <a:prstGeom prst="rect">
            <a:avLst/>
          </a:prstGeom>
        </p:spPr>
      </p:pic>
      <p:sp>
        <p:nvSpPr>
          <p:cNvPr id="80" name="Textfeld 79">
            <a:extLst>
              <a:ext uri="{FF2B5EF4-FFF2-40B4-BE49-F238E27FC236}">
                <a16:creationId xmlns:a16="http://schemas.microsoft.com/office/drawing/2014/main" id="{3F5D7A4C-D7D6-5561-03D6-F5773D8C6753}"/>
              </a:ext>
            </a:extLst>
          </p:cNvPr>
          <p:cNvSpPr txBox="1"/>
          <p:nvPr/>
        </p:nvSpPr>
        <p:spPr>
          <a:xfrm>
            <a:off x="10215725" y="3807892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egal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pic>
        <p:nvPicPr>
          <p:cNvPr id="82" name="Grafik 81" descr="Ein Bild, das Kreis enthält.&#10;&#10;Automatisch generierte Beschreibung">
            <a:extLst>
              <a:ext uri="{FF2B5EF4-FFF2-40B4-BE49-F238E27FC236}">
                <a16:creationId xmlns:a16="http://schemas.microsoft.com/office/drawing/2014/main" id="{4C4B0AA1-5085-C756-7D54-56022D5D686F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86" y="4006220"/>
            <a:ext cx="190500" cy="195699"/>
          </a:xfrm>
          <a:prstGeom prst="rect">
            <a:avLst/>
          </a:prstGeom>
        </p:spPr>
      </p:pic>
      <p:sp>
        <p:nvSpPr>
          <p:cNvPr id="83" name="Textfeld 82">
            <a:extLst>
              <a:ext uri="{FF2B5EF4-FFF2-40B4-BE49-F238E27FC236}">
                <a16:creationId xmlns:a16="http://schemas.microsoft.com/office/drawing/2014/main" id="{08BCB3E1-547D-1831-5A55-A55AB1EFC90E}"/>
              </a:ext>
            </a:extLst>
          </p:cNvPr>
          <p:cNvSpPr txBox="1"/>
          <p:nvPr/>
        </p:nvSpPr>
        <p:spPr>
          <a:xfrm>
            <a:off x="3702502" y="4742178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08F9226A-6EF8-9430-986B-5C77976BB7EB}"/>
              </a:ext>
            </a:extLst>
          </p:cNvPr>
          <p:cNvSpPr txBox="1"/>
          <p:nvPr/>
        </p:nvSpPr>
        <p:spPr>
          <a:xfrm>
            <a:off x="4926254" y="4947407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SR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5" name="Grafik 84" descr="Ein Bild, das Kreis enthält.&#10;&#10;Automatisch generierte Beschreibung">
            <a:extLst>
              <a:ext uri="{FF2B5EF4-FFF2-40B4-BE49-F238E27FC236}">
                <a16:creationId xmlns:a16="http://schemas.microsoft.com/office/drawing/2014/main" id="{0E79D3E0-9BB7-41D2-7D41-536AA4316FAD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63" y="4940506"/>
            <a:ext cx="190500" cy="195699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5424645A-6697-B185-6DF1-54CD78BD7DC9}"/>
              </a:ext>
            </a:extLst>
          </p:cNvPr>
          <p:cNvSpPr txBox="1"/>
          <p:nvPr/>
        </p:nvSpPr>
        <p:spPr>
          <a:xfrm>
            <a:off x="2054991" y="5676917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spät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97A124B-3214-7E79-FA30-D050288C9365}"/>
              </a:ext>
            </a:extLst>
          </p:cNvPr>
          <p:cNvSpPr txBox="1"/>
          <p:nvPr/>
        </p:nvSpPr>
        <p:spPr>
          <a:xfrm>
            <a:off x="3279745" y="5876411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8" name="Grafik 87" descr="Ein Bild, das Kreis enthält.&#10;&#10;Automatisch generierte Beschreibung">
            <a:extLst>
              <a:ext uri="{FF2B5EF4-FFF2-40B4-BE49-F238E27FC236}">
                <a16:creationId xmlns:a16="http://schemas.microsoft.com/office/drawing/2014/main" id="{CC6D8079-67D8-16B4-39BB-725F7B065983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2" y="5875245"/>
            <a:ext cx="190500" cy="195699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BC9232B0-0430-D166-4FC9-EC8976F89642}"/>
              </a:ext>
            </a:extLst>
          </p:cNvPr>
          <p:cNvSpPr txBox="1"/>
          <p:nvPr/>
        </p:nvSpPr>
        <p:spPr>
          <a:xfrm>
            <a:off x="3703620" y="5678991"/>
            <a:ext cx="1460500" cy="39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früher</a:t>
            </a:r>
          </a:p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Nacht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91BCC461-6BD2-BC83-CC71-F987AF79C0EA}"/>
              </a:ext>
            </a:extLst>
          </p:cNvPr>
          <p:cNvSpPr txBox="1"/>
          <p:nvPr/>
        </p:nvSpPr>
        <p:spPr>
          <a:xfrm>
            <a:off x="4926253" y="5874917"/>
            <a:ext cx="31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RG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1" name="Grafik 9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A9E52477-4DD9-8012-031B-BBD515B42443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1" y="5877319"/>
            <a:ext cx="190500" cy="195699"/>
          </a:xfrm>
          <a:prstGeom prst="rect">
            <a:avLst/>
          </a:prstGeom>
        </p:spPr>
      </p:pic>
      <p:sp>
        <p:nvSpPr>
          <p:cNvPr id="93" name="Textfeld 92">
            <a:extLst>
              <a:ext uri="{FF2B5EF4-FFF2-40B4-BE49-F238E27FC236}">
                <a16:creationId xmlns:a16="http://schemas.microsoft.com/office/drawing/2014/main" id="{2DF053BC-3800-5AF3-104D-47B949828B92}"/>
              </a:ext>
            </a:extLst>
          </p:cNvPr>
          <p:cNvSpPr txBox="1"/>
          <p:nvPr/>
        </p:nvSpPr>
        <p:spPr>
          <a:xfrm>
            <a:off x="11445748" y="4011136"/>
            <a:ext cx="2780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  <a:endParaRPr lang="de-D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90ECCAC2-DA1D-58D0-A680-8EBEC14DD5D0}"/>
              </a:ext>
            </a:extLst>
          </p:cNvPr>
          <p:cNvSpPr/>
          <p:nvPr/>
        </p:nvSpPr>
        <p:spPr>
          <a:xfrm>
            <a:off x="8679321" y="1324909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D198380E-7A1D-236F-D229-6A9D7D231C48}"/>
              </a:ext>
            </a:extLst>
          </p:cNvPr>
          <p:cNvSpPr/>
          <p:nvPr/>
        </p:nvSpPr>
        <p:spPr>
          <a:xfrm>
            <a:off x="8679321" y="1415935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binder 63">
            <a:extLst>
              <a:ext uri="{FF2B5EF4-FFF2-40B4-BE49-F238E27FC236}">
                <a16:creationId xmlns:a16="http://schemas.microsoft.com/office/drawing/2014/main" id="{BF2C2166-2F94-5BE3-5948-A8B2CC1173F1}"/>
              </a:ext>
            </a:extLst>
          </p:cNvPr>
          <p:cNvSpPr/>
          <p:nvPr/>
        </p:nvSpPr>
        <p:spPr>
          <a:xfrm>
            <a:off x="8679321" y="1508336"/>
            <a:ext cx="45719" cy="45719"/>
          </a:xfrm>
          <a:prstGeom prst="flowChartConnector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4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elle 51">
            <a:extLst>
              <a:ext uri="{FF2B5EF4-FFF2-40B4-BE49-F238E27FC236}">
                <a16:creationId xmlns:a16="http://schemas.microsoft.com/office/drawing/2014/main" id="{81DDBA23-41DC-E257-4418-BC82003FE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120298"/>
              </p:ext>
            </p:extLst>
          </p:nvPr>
        </p:nvGraphicFramePr>
        <p:xfrm>
          <a:off x="4584702" y="1808119"/>
          <a:ext cx="3069668" cy="464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524">
                  <a:extLst>
                    <a:ext uri="{9D8B030D-6E8A-4147-A177-3AD203B41FA5}">
                      <a16:colId xmlns:a16="http://schemas.microsoft.com/office/drawing/2014/main" val="3141354695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4096358011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041023559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008445850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3994504906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555786095"/>
                    </a:ext>
                  </a:extLst>
                </a:gridCol>
                <a:gridCol w="438524">
                  <a:extLst>
                    <a:ext uri="{9D8B030D-6E8A-4147-A177-3AD203B41FA5}">
                      <a16:colId xmlns:a16="http://schemas.microsoft.com/office/drawing/2014/main" val="252821064"/>
                    </a:ext>
                  </a:extLst>
                </a:gridCol>
              </a:tblGrid>
              <a:tr h="928696">
                <a:tc>
                  <a:txBody>
                    <a:bodyPr/>
                    <a:lstStyle/>
                    <a:p>
                      <a:endParaRPr lang="de-DE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311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5355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385857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37703"/>
                  </a:ext>
                </a:extLst>
              </a:tr>
              <a:tr h="928696"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545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57951CD-16AB-F6CA-F675-DBB6C4CEF488}"/>
              </a:ext>
            </a:extLst>
          </p:cNvPr>
          <p:cNvSpPr/>
          <p:nvPr/>
        </p:nvSpPr>
        <p:spPr>
          <a:xfrm>
            <a:off x="4525617" y="458050"/>
            <a:ext cx="3187148" cy="495554"/>
          </a:xfrm>
          <a:prstGeom prst="rect">
            <a:avLst/>
          </a:prstGeom>
          <a:solidFill>
            <a:srgbClr val="DEF1FA">
              <a:alpha val="7607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Kreis enthält.&#10;&#10;Automatisch generierte Beschreibung">
            <a:extLst>
              <a:ext uri="{FF2B5EF4-FFF2-40B4-BE49-F238E27FC236}">
                <a16:creationId xmlns:a16="http://schemas.microsoft.com/office/drawing/2014/main" id="{FF542EE1-B415-3E15-BC8B-2D2E5012DBCF}"/>
              </a:ext>
            </a:extLst>
          </p:cNvPr>
          <p:cNvPicPr/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83" y="559777"/>
            <a:ext cx="291505" cy="292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D4E4B0F-2FA4-2898-E702-3B4952802D74}"/>
              </a:ext>
            </a:extLst>
          </p:cNvPr>
          <p:cNvSpPr txBox="1"/>
          <p:nvPr/>
        </p:nvSpPr>
        <p:spPr>
          <a:xfrm>
            <a:off x="5009874" y="567327"/>
            <a:ext cx="175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Tauschbörse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AE285E2-770F-CD9B-46DF-11F02DCD480D}"/>
              </a:ext>
            </a:extLst>
          </p:cNvPr>
          <p:cNvSpPr txBox="1"/>
          <p:nvPr/>
        </p:nvSpPr>
        <p:spPr>
          <a:xfrm>
            <a:off x="4604162" y="1664242"/>
            <a:ext cx="4250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Montag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02415E-F998-02CA-9AEE-0E7F30335E4F}"/>
              </a:ext>
            </a:extLst>
          </p:cNvPr>
          <p:cNvSpPr txBox="1"/>
          <p:nvPr/>
        </p:nvSpPr>
        <p:spPr>
          <a:xfrm>
            <a:off x="5014537" y="1668031"/>
            <a:ext cx="441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Dienstag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BD53347-3C03-DC61-7FDE-4177ADE8B463}"/>
              </a:ext>
            </a:extLst>
          </p:cNvPr>
          <p:cNvSpPr txBox="1"/>
          <p:nvPr/>
        </p:nvSpPr>
        <p:spPr>
          <a:xfrm>
            <a:off x="5456383" y="1673980"/>
            <a:ext cx="4413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Mittwoch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7810040-4906-A67B-A865-C67AB1EE86CA}"/>
              </a:ext>
            </a:extLst>
          </p:cNvPr>
          <p:cNvSpPr txBox="1"/>
          <p:nvPr/>
        </p:nvSpPr>
        <p:spPr>
          <a:xfrm>
            <a:off x="5850728" y="1672152"/>
            <a:ext cx="51435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Donnerstag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F1903F-F441-3981-7ADB-C9D32B473491}"/>
              </a:ext>
            </a:extLst>
          </p:cNvPr>
          <p:cNvSpPr txBox="1"/>
          <p:nvPr/>
        </p:nvSpPr>
        <p:spPr>
          <a:xfrm>
            <a:off x="6353180" y="1672152"/>
            <a:ext cx="4413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Freitag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E1F5184-B541-63C3-051F-36EC01103DC1}"/>
              </a:ext>
            </a:extLst>
          </p:cNvPr>
          <p:cNvSpPr txBox="1"/>
          <p:nvPr/>
        </p:nvSpPr>
        <p:spPr>
          <a:xfrm>
            <a:off x="6804660" y="1670390"/>
            <a:ext cx="4413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Samstag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E9D1CEE-4B53-CB26-60E6-4C9E3715091A}"/>
              </a:ext>
            </a:extLst>
          </p:cNvPr>
          <p:cNvSpPr txBox="1"/>
          <p:nvPr/>
        </p:nvSpPr>
        <p:spPr>
          <a:xfrm>
            <a:off x="7222850" y="1670389"/>
            <a:ext cx="43151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Sonntag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93CCDE-9863-E689-5BB0-5AAAB30938C0}"/>
              </a:ext>
            </a:extLst>
          </p:cNvPr>
          <p:cNvSpPr txBox="1"/>
          <p:nvPr/>
        </p:nvSpPr>
        <p:spPr>
          <a:xfrm>
            <a:off x="4545915" y="550764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29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201182-817A-5661-2902-BDC34C6DE04D}"/>
              </a:ext>
            </a:extLst>
          </p:cNvPr>
          <p:cNvSpPr txBox="1"/>
          <p:nvPr/>
        </p:nvSpPr>
        <p:spPr>
          <a:xfrm>
            <a:off x="4977610" y="552175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30</a:t>
            </a:r>
            <a:endParaRPr lang="de-DE" sz="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8BAE76C-3DD1-8C64-2073-92855A49183B}"/>
              </a:ext>
            </a:extLst>
          </p:cNvPr>
          <p:cNvSpPr txBox="1"/>
          <p:nvPr/>
        </p:nvSpPr>
        <p:spPr>
          <a:xfrm>
            <a:off x="5416261" y="551540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31</a:t>
            </a:r>
            <a:endParaRPr lang="de-DE" sz="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CDC8A9-10AE-DC23-2937-8BFDD6774548}"/>
              </a:ext>
            </a:extLst>
          </p:cNvPr>
          <p:cNvSpPr txBox="1"/>
          <p:nvPr/>
        </p:nvSpPr>
        <p:spPr>
          <a:xfrm>
            <a:off x="4545915" y="458157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22</a:t>
            </a:r>
            <a:endParaRPr lang="de-DE" sz="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EA071E-FFC8-E461-05F2-38C18235018B}"/>
              </a:ext>
            </a:extLst>
          </p:cNvPr>
          <p:cNvSpPr txBox="1"/>
          <p:nvPr/>
        </p:nvSpPr>
        <p:spPr>
          <a:xfrm>
            <a:off x="4537280" y="3646206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15</a:t>
            </a:r>
            <a:endParaRPr lang="de-DE" sz="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1474618-B119-6B7E-98EA-FE2AC9C2E993}"/>
              </a:ext>
            </a:extLst>
          </p:cNvPr>
          <p:cNvSpPr txBox="1"/>
          <p:nvPr/>
        </p:nvSpPr>
        <p:spPr>
          <a:xfrm>
            <a:off x="4545915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08</a:t>
            </a:r>
            <a:endParaRPr lang="de-DE" sz="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1B62B7F-A65D-EC9A-C621-4FB8DD021C90}"/>
              </a:ext>
            </a:extLst>
          </p:cNvPr>
          <p:cNvSpPr txBox="1"/>
          <p:nvPr/>
        </p:nvSpPr>
        <p:spPr>
          <a:xfrm>
            <a:off x="4560651" y="178280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01</a:t>
            </a:r>
            <a:endParaRPr lang="de-DE" sz="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EC50CBC-6419-754D-24CE-25115D7CBB79}"/>
              </a:ext>
            </a:extLst>
          </p:cNvPr>
          <p:cNvSpPr txBox="1"/>
          <p:nvPr/>
        </p:nvSpPr>
        <p:spPr>
          <a:xfrm>
            <a:off x="4962807" y="4582599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23</a:t>
            </a:r>
            <a:endParaRPr lang="de-DE" sz="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C6887EA-C37A-F6D1-5D81-E0748244E62A}"/>
              </a:ext>
            </a:extLst>
          </p:cNvPr>
          <p:cNvSpPr txBox="1"/>
          <p:nvPr/>
        </p:nvSpPr>
        <p:spPr>
          <a:xfrm>
            <a:off x="4952710" y="364897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16</a:t>
            </a:r>
            <a:endParaRPr lang="de-DE" sz="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7489C0F-A704-BB22-5A7D-A4C96ABC8A2A}"/>
              </a:ext>
            </a:extLst>
          </p:cNvPr>
          <p:cNvSpPr txBox="1"/>
          <p:nvPr/>
        </p:nvSpPr>
        <p:spPr>
          <a:xfrm>
            <a:off x="4962808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09</a:t>
            </a:r>
            <a:endParaRPr lang="de-DE" sz="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A6580E-DC9E-51B3-E1D3-B1BE64F5047E}"/>
              </a:ext>
            </a:extLst>
          </p:cNvPr>
          <p:cNvSpPr txBox="1"/>
          <p:nvPr/>
        </p:nvSpPr>
        <p:spPr>
          <a:xfrm>
            <a:off x="4962808" y="178195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02</a:t>
            </a:r>
            <a:endParaRPr lang="de-DE" sz="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FAF337-DF16-4981-A5F0-716474BDB682}"/>
              </a:ext>
            </a:extLst>
          </p:cNvPr>
          <p:cNvSpPr txBox="1"/>
          <p:nvPr/>
        </p:nvSpPr>
        <p:spPr>
          <a:xfrm>
            <a:off x="5397645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24</a:t>
            </a:r>
            <a:endParaRPr lang="de-DE" sz="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5A1754-21BA-2685-DBE2-602A7CA72D37}"/>
              </a:ext>
            </a:extLst>
          </p:cNvPr>
          <p:cNvSpPr txBox="1"/>
          <p:nvPr/>
        </p:nvSpPr>
        <p:spPr>
          <a:xfrm>
            <a:off x="5391052" y="365403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17</a:t>
            </a:r>
            <a:endParaRPr lang="de-DE" sz="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B06284A-7CEC-09B3-2BA2-7CDD3BA8FB23}"/>
              </a:ext>
            </a:extLst>
          </p:cNvPr>
          <p:cNvSpPr txBox="1"/>
          <p:nvPr/>
        </p:nvSpPr>
        <p:spPr>
          <a:xfrm>
            <a:off x="5378173" y="272511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10</a:t>
            </a:r>
            <a:endParaRPr lang="de-DE" sz="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1AECA91-4DE6-5D67-B421-A8550A72EC5E}"/>
              </a:ext>
            </a:extLst>
          </p:cNvPr>
          <p:cNvSpPr txBox="1"/>
          <p:nvPr/>
        </p:nvSpPr>
        <p:spPr>
          <a:xfrm>
            <a:off x="5391052" y="17859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03</a:t>
            </a:r>
            <a:endParaRPr lang="de-DE" sz="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8ECB80E-1BA6-A8F8-0A4B-530D9E92F18D}"/>
              </a:ext>
            </a:extLst>
          </p:cNvPr>
          <p:cNvSpPr txBox="1"/>
          <p:nvPr/>
        </p:nvSpPr>
        <p:spPr>
          <a:xfrm>
            <a:off x="5848864" y="458701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25</a:t>
            </a:r>
            <a:endParaRPr lang="de-DE" sz="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99F03B-6CE8-EE14-4C76-2B310E47849E}"/>
              </a:ext>
            </a:extLst>
          </p:cNvPr>
          <p:cNvSpPr txBox="1"/>
          <p:nvPr/>
        </p:nvSpPr>
        <p:spPr>
          <a:xfrm>
            <a:off x="5839790" y="365403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18</a:t>
            </a:r>
            <a:endParaRPr lang="de-DE" sz="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8C73A49-5610-8CC2-E7F9-E49607767B6E}"/>
              </a:ext>
            </a:extLst>
          </p:cNvPr>
          <p:cNvSpPr txBox="1"/>
          <p:nvPr/>
        </p:nvSpPr>
        <p:spPr>
          <a:xfrm>
            <a:off x="5839790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11</a:t>
            </a:r>
            <a:endParaRPr lang="de-DE" sz="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9D7A622-B59F-A9F5-2A32-EB81D57C7B82}"/>
              </a:ext>
            </a:extLst>
          </p:cNvPr>
          <p:cNvSpPr txBox="1"/>
          <p:nvPr/>
        </p:nvSpPr>
        <p:spPr>
          <a:xfrm>
            <a:off x="5848865" y="177894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04</a:t>
            </a:r>
            <a:endParaRPr lang="de-DE" sz="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9D19853-C305-2B87-3028-73339B64AE23}"/>
              </a:ext>
            </a:extLst>
          </p:cNvPr>
          <p:cNvSpPr txBox="1"/>
          <p:nvPr/>
        </p:nvSpPr>
        <p:spPr>
          <a:xfrm>
            <a:off x="6292264" y="458938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26</a:t>
            </a:r>
            <a:endParaRPr lang="de-DE" sz="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F5D72EE-27C5-0941-5D60-3CA09CB74647}"/>
              </a:ext>
            </a:extLst>
          </p:cNvPr>
          <p:cNvSpPr txBox="1"/>
          <p:nvPr/>
        </p:nvSpPr>
        <p:spPr>
          <a:xfrm>
            <a:off x="6277318" y="365403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19</a:t>
            </a:r>
            <a:endParaRPr lang="de-DE" sz="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68BBC6-327D-6BF9-F870-585766FD9080}"/>
              </a:ext>
            </a:extLst>
          </p:cNvPr>
          <p:cNvSpPr txBox="1"/>
          <p:nvPr/>
        </p:nvSpPr>
        <p:spPr>
          <a:xfrm>
            <a:off x="6277318" y="2725113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12</a:t>
            </a:r>
            <a:endParaRPr lang="de-DE" sz="4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DE7B81A-3217-50AC-CE37-0247AF75B951}"/>
              </a:ext>
            </a:extLst>
          </p:cNvPr>
          <p:cNvSpPr txBox="1"/>
          <p:nvPr/>
        </p:nvSpPr>
        <p:spPr>
          <a:xfrm>
            <a:off x="6292264" y="1785961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05</a:t>
            </a:r>
            <a:endParaRPr lang="de-DE" sz="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070F29A-C300-6057-2183-7C88568E9802}"/>
              </a:ext>
            </a:extLst>
          </p:cNvPr>
          <p:cNvSpPr txBox="1"/>
          <p:nvPr/>
        </p:nvSpPr>
        <p:spPr>
          <a:xfrm>
            <a:off x="6712155" y="4581575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27</a:t>
            </a:r>
            <a:endParaRPr lang="de-DE" sz="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883A30-0A5F-89DD-B602-A9F207BF23CA}"/>
              </a:ext>
            </a:extLst>
          </p:cNvPr>
          <p:cNvSpPr txBox="1"/>
          <p:nvPr/>
        </p:nvSpPr>
        <p:spPr>
          <a:xfrm>
            <a:off x="6714569" y="3652143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20</a:t>
            </a:r>
            <a:endParaRPr lang="de-DE" sz="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8B452AF-9087-D0C9-E2CC-B6EA7CBC53C8}"/>
              </a:ext>
            </a:extLst>
          </p:cNvPr>
          <p:cNvSpPr txBox="1"/>
          <p:nvPr/>
        </p:nvSpPr>
        <p:spPr>
          <a:xfrm>
            <a:off x="6724436" y="271822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13</a:t>
            </a:r>
            <a:endParaRPr lang="de-DE" sz="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2ED683D-6456-E648-97AF-F7518B50EEF7}"/>
              </a:ext>
            </a:extLst>
          </p:cNvPr>
          <p:cNvSpPr txBox="1"/>
          <p:nvPr/>
        </p:nvSpPr>
        <p:spPr>
          <a:xfrm>
            <a:off x="6718363" y="1782804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06</a:t>
            </a:r>
            <a:endParaRPr lang="de-DE" sz="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83348B5-DCE0-58D5-0BDC-3F6E6401823C}"/>
              </a:ext>
            </a:extLst>
          </p:cNvPr>
          <p:cNvSpPr txBox="1"/>
          <p:nvPr/>
        </p:nvSpPr>
        <p:spPr>
          <a:xfrm>
            <a:off x="5851874" y="5510489"/>
            <a:ext cx="4472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01    Feb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60BAC50-C3E7-CFB8-13B5-181495B78358}"/>
              </a:ext>
            </a:extLst>
          </p:cNvPr>
          <p:cNvSpPr txBox="1"/>
          <p:nvPr/>
        </p:nvSpPr>
        <p:spPr>
          <a:xfrm>
            <a:off x="6286607" y="550764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093CB19-5CF2-4779-C747-526C14E20779}"/>
              </a:ext>
            </a:extLst>
          </p:cNvPr>
          <p:cNvSpPr txBox="1"/>
          <p:nvPr/>
        </p:nvSpPr>
        <p:spPr>
          <a:xfrm>
            <a:off x="6725097" y="5505242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03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5F405-E4F7-D25A-5D15-2E2C2E436263}"/>
              </a:ext>
            </a:extLst>
          </p:cNvPr>
          <p:cNvSpPr txBox="1"/>
          <p:nvPr/>
        </p:nvSpPr>
        <p:spPr>
          <a:xfrm>
            <a:off x="7163374" y="4582293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28</a:t>
            </a:r>
            <a:endParaRPr lang="de-DE" sz="4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DEBADE-BAFE-9902-090E-5E1253FEF598}"/>
              </a:ext>
            </a:extLst>
          </p:cNvPr>
          <p:cNvSpPr txBox="1"/>
          <p:nvPr/>
        </p:nvSpPr>
        <p:spPr>
          <a:xfrm>
            <a:off x="7169840" y="365403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21</a:t>
            </a:r>
            <a:endParaRPr lang="de-DE" sz="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19A28E9-10F4-4C61-44A9-ADB4342D2D56}"/>
              </a:ext>
            </a:extLst>
          </p:cNvPr>
          <p:cNvSpPr txBox="1"/>
          <p:nvPr/>
        </p:nvSpPr>
        <p:spPr>
          <a:xfrm>
            <a:off x="7156241" y="2726050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14</a:t>
            </a:r>
            <a:endParaRPr lang="de-DE" sz="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DCAF935-D2A0-2157-939D-E711B16199CF}"/>
              </a:ext>
            </a:extLst>
          </p:cNvPr>
          <p:cNvSpPr txBox="1"/>
          <p:nvPr/>
        </p:nvSpPr>
        <p:spPr>
          <a:xfrm>
            <a:off x="7169841" y="1784198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07</a:t>
            </a:r>
            <a:endParaRPr lang="de-DE" sz="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BBC27C3-E547-3374-FBEC-E78CA29737AC}"/>
              </a:ext>
            </a:extLst>
          </p:cNvPr>
          <p:cNvSpPr txBox="1"/>
          <p:nvPr/>
        </p:nvSpPr>
        <p:spPr>
          <a:xfrm>
            <a:off x="7169840" y="5515407"/>
            <a:ext cx="27940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bg1">
                    <a:lumMod val="65000"/>
                  </a:schemeClr>
                </a:solidFill>
              </a:rPr>
              <a:t>04</a:t>
            </a:r>
            <a:endParaRPr lang="de-DE" sz="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1F7763A1-3991-B6E3-CE21-B82F484E4115}"/>
              </a:ext>
            </a:extLst>
          </p:cNvPr>
          <p:cNvSpPr txBox="1"/>
          <p:nvPr/>
        </p:nvSpPr>
        <p:spPr>
          <a:xfrm>
            <a:off x="4621362" y="1042444"/>
            <a:ext cx="1276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  Januar 2024  &gt;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607A435B-9FAF-340E-8B34-D992DE4A6B3D}"/>
              </a:ext>
            </a:extLst>
          </p:cNvPr>
          <p:cNvSpPr/>
          <p:nvPr/>
        </p:nvSpPr>
        <p:spPr>
          <a:xfrm>
            <a:off x="6545618" y="1072422"/>
            <a:ext cx="991870" cy="195004"/>
          </a:xfrm>
          <a:prstGeom prst="roundRect">
            <a:avLst/>
          </a:prstGeom>
          <a:solidFill>
            <a:srgbClr val="DEF1FA"/>
          </a:solidFill>
          <a:ln>
            <a:solidFill>
              <a:srgbClr val="DEF1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Neues Tauschangebot erstellen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B72E547-2BA3-B72A-FAA3-007A5EE38269}"/>
              </a:ext>
            </a:extLst>
          </p:cNvPr>
          <p:cNvSpPr txBox="1"/>
          <p:nvPr/>
        </p:nvSpPr>
        <p:spPr>
          <a:xfrm>
            <a:off x="4530137" y="1899388"/>
            <a:ext cx="5761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sucht: spät</a:t>
            </a:r>
          </a:p>
          <a:p>
            <a:r>
              <a:rPr lang="de-DE" sz="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bietet: 05:45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105DE2A-5803-0605-FABE-60187087A36D}"/>
              </a:ext>
            </a:extLst>
          </p:cNvPr>
          <p:cNvSpPr txBox="1"/>
          <p:nvPr/>
        </p:nvSpPr>
        <p:spPr>
          <a:xfrm>
            <a:off x="4827071" y="2057255"/>
            <a:ext cx="2780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HJ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679083D-BAEB-2DBE-50CC-A9E6069E84D3}"/>
              </a:ext>
            </a:extLst>
          </p:cNvPr>
          <p:cNvSpPr/>
          <p:nvPr/>
        </p:nvSpPr>
        <p:spPr>
          <a:xfrm>
            <a:off x="4613418" y="1948225"/>
            <a:ext cx="390632" cy="24194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" name="Grafik 60" descr="Ein Bild, das Kreis enthält.&#10;&#10;Automatisch generierte Beschreibung">
            <a:extLst>
              <a:ext uri="{FF2B5EF4-FFF2-40B4-BE49-F238E27FC236}">
                <a16:creationId xmlns:a16="http://schemas.microsoft.com/office/drawing/2014/main" id="{BFD1F9E2-87F2-2A2F-BEA4-24AC9AABBF51}"/>
              </a:ext>
            </a:extLst>
          </p:cNvPr>
          <p:cNvPicPr/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82" y="2101491"/>
            <a:ext cx="77655" cy="77977"/>
          </a:xfrm>
          <a:prstGeom prst="rect">
            <a:avLst/>
          </a:prstGeom>
        </p:spPr>
      </p:pic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081DF9E3-2418-F368-A947-087FA8DDAEE6}"/>
              </a:ext>
            </a:extLst>
          </p:cNvPr>
          <p:cNvCxnSpPr/>
          <p:nvPr/>
        </p:nvCxnSpPr>
        <p:spPr>
          <a:xfrm>
            <a:off x="4695538" y="675180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4D9E8CE6-17E3-85A6-A1B3-BC66C193D235}"/>
              </a:ext>
            </a:extLst>
          </p:cNvPr>
          <p:cNvCxnSpPr/>
          <p:nvPr/>
        </p:nvCxnSpPr>
        <p:spPr>
          <a:xfrm>
            <a:off x="4695538" y="710899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55EFBA85-E0C0-8A96-76F1-92DC6ED5156B}"/>
              </a:ext>
            </a:extLst>
          </p:cNvPr>
          <p:cNvCxnSpPr/>
          <p:nvPr/>
        </p:nvCxnSpPr>
        <p:spPr>
          <a:xfrm>
            <a:off x="4695538" y="748456"/>
            <a:ext cx="22528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Handy, Screenshot, Gerät, Kommunikationsgerät enthält.&#10;&#10;Automatisch generierte Beschreibung">
            <a:extLst>
              <a:ext uri="{FF2B5EF4-FFF2-40B4-BE49-F238E27FC236}">
                <a16:creationId xmlns:a16="http://schemas.microsoft.com/office/drawing/2014/main" id="{FC5C5BC4-F740-9B23-62F1-4B014EEBA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267" y="0"/>
            <a:ext cx="3355848" cy="6572250"/>
          </a:xfrm>
          <a:prstGeom prst="rect">
            <a:avLst/>
          </a:prstGeom>
        </p:spPr>
      </p:pic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4347CD9-A95D-2723-EB7C-58CE94605A32}"/>
              </a:ext>
            </a:extLst>
          </p:cNvPr>
          <p:cNvGrpSpPr/>
          <p:nvPr/>
        </p:nvGrpSpPr>
        <p:grpSpPr>
          <a:xfrm>
            <a:off x="4564834" y="6381638"/>
            <a:ext cx="91800" cy="83880"/>
            <a:chOff x="4564834" y="6381638"/>
            <a:chExt cx="91800" cy="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14:cNvPr>
                <p14:cNvContentPartPr/>
                <p14:nvPr/>
              </p14:nvContentPartPr>
              <p14:xfrm>
                <a:off x="4571674" y="6383798"/>
                <a:ext cx="84960" cy="80280"/>
              </p14:xfrm>
            </p:contentPart>
          </mc:Choice>
          <mc:Fallback>
            <p:pic>
              <p:nvPicPr>
                <p:cNvPr id="83" name="Freihand 82">
                  <a:extLst>
                    <a:ext uri="{FF2B5EF4-FFF2-40B4-BE49-F238E27FC236}">
                      <a16:creationId xmlns:a16="http://schemas.microsoft.com/office/drawing/2014/main" id="{B1D67F0F-79B7-3CC3-E4BF-C3610F935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5554" y="637767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14:cNvPr>
                <p14:cNvContentPartPr/>
                <p14:nvPr/>
              </p14:nvContentPartPr>
              <p14:xfrm>
                <a:off x="4564834" y="6402158"/>
                <a:ext cx="53640" cy="63360"/>
              </p14:xfrm>
            </p:contentPart>
          </mc:Choice>
          <mc:Fallback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14D727E6-D53C-47BD-764A-9D370CCD5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8714" y="6396038"/>
                  <a:ext cx="65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14:cNvPr>
                <p14:cNvContentPartPr/>
                <p14:nvPr/>
              </p14:nvContentPartPr>
              <p14:xfrm>
                <a:off x="4578874" y="6390998"/>
                <a:ext cx="360" cy="360"/>
              </p14:xfrm>
            </p:contentPart>
          </mc:Choice>
          <mc:Fallback>
            <p:pic>
              <p:nvPicPr>
                <p:cNvPr id="86" name="Freihand 85">
                  <a:extLst>
                    <a:ext uri="{FF2B5EF4-FFF2-40B4-BE49-F238E27FC236}">
                      <a16:creationId xmlns:a16="http://schemas.microsoft.com/office/drawing/2014/main" id="{233C0328-6EB7-2A75-A677-6E8EA5A59D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754" y="6384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14:cNvPr>
                <p14:cNvContentPartPr/>
                <p14:nvPr/>
              </p14:nvContentPartPr>
              <p14:xfrm>
                <a:off x="4576714" y="6381638"/>
                <a:ext cx="360" cy="360"/>
              </p14:xfrm>
            </p:contentPart>
          </mc:Choice>
          <mc:Fallback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7B121E3E-78FE-E643-F602-07A5409604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0594" y="63755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14:cNvPr>
                <p14:cNvContentPartPr/>
                <p14:nvPr/>
              </p14:nvContentPartPr>
              <p14:xfrm>
                <a:off x="4652674" y="6457958"/>
                <a:ext cx="360" cy="360"/>
              </p14:xfrm>
            </p:contentPart>
          </mc:Choice>
          <mc:Fallback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66EED6AD-EB3E-9C5B-D35A-0FBB0C5DD7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46554" y="64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3015A31F-E981-F95A-008D-FBC7D876DD9C}"/>
              </a:ext>
            </a:extLst>
          </p:cNvPr>
          <p:cNvGrpSpPr/>
          <p:nvPr/>
        </p:nvGrpSpPr>
        <p:grpSpPr>
          <a:xfrm>
            <a:off x="7588845" y="6386318"/>
            <a:ext cx="135360" cy="107640"/>
            <a:chOff x="7588845" y="6386318"/>
            <a:chExt cx="13536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A14E7721-2478-55F8-E098-60E1E010BD69}"/>
                    </a:ext>
                  </a:extLst>
                </p14:cNvPr>
                <p14:cNvContentPartPr/>
                <p14:nvPr/>
              </p14:nvContentPartPr>
              <p14:xfrm>
                <a:off x="7600365" y="6386318"/>
                <a:ext cx="67320" cy="71280"/>
              </p14:xfrm>
            </p:contentPart>
          </mc:Choice>
          <mc:Fallback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A14E7721-2478-55F8-E098-60E1E010BD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94245" y="6380198"/>
                  <a:ext cx="79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564BB74-D375-158D-F369-629E1AC8925D}"/>
                    </a:ext>
                  </a:extLst>
                </p14:cNvPr>
                <p14:cNvContentPartPr/>
                <p14:nvPr/>
              </p14:nvContentPartPr>
              <p14:xfrm>
                <a:off x="7588845" y="6401438"/>
                <a:ext cx="135360" cy="92520"/>
              </p14:xfrm>
            </p:contentPart>
          </mc:Choice>
          <mc:Fallback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564BB74-D375-158D-F369-629E1AC892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2725" y="6395318"/>
                  <a:ext cx="147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3CCEEC74-C95C-17D3-032F-7370AB1288FA}"/>
                    </a:ext>
                  </a:extLst>
                </p14:cNvPr>
                <p14:cNvContentPartPr/>
                <p14:nvPr/>
              </p14:nvContentPartPr>
              <p14:xfrm>
                <a:off x="7593525" y="6455438"/>
                <a:ext cx="360" cy="360"/>
              </p14:xfrm>
            </p:contentPart>
          </mc:Choice>
          <mc:Fallback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3CCEEC74-C95C-17D3-032F-7370AB1288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7405" y="64493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3777ACCF-168A-A6D9-F096-64E89BCBEDBA}"/>
                    </a:ext>
                  </a:extLst>
                </p14:cNvPr>
                <p14:cNvContentPartPr/>
                <p14:nvPr/>
              </p14:nvContentPartPr>
              <p14:xfrm>
                <a:off x="7600725" y="6452918"/>
                <a:ext cx="360" cy="36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3777ACCF-168A-A6D9-F096-64E89BCBED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4605" y="64467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37DBDBEA-5274-A6D5-4D48-FC8DB9FDA16A}"/>
                    </a:ext>
                  </a:extLst>
                </p14:cNvPr>
                <p14:cNvContentPartPr/>
                <p14:nvPr/>
              </p14:nvContentPartPr>
              <p14:xfrm>
                <a:off x="7603245" y="6447878"/>
                <a:ext cx="360" cy="720"/>
              </p14:xfrm>
            </p:contentPart>
          </mc:Choice>
          <mc:Fallback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37DBDBEA-5274-A6D5-4D48-FC8DB9FDA1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7125" y="6441758"/>
                  <a:ext cx="12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59F6B37C-6029-9167-F17F-3FA9974E6C99}"/>
                    </a:ext>
                  </a:extLst>
                </p14:cNvPr>
                <p14:cNvContentPartPr/>
                <p14:nvPr/>
              </p14:nvContentPartPr>
              <p14:xfrm>
                <a:off x="7615125" y="6438158"/>
                <a:ext cx="360" cy="720"/>
              </p14:xfrm>
            </p:contentPart>
          </mc:Choice>
          <mc:Fallback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59F6B37C-6029-9167-F17F-3FA9974E6C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09005" y="6432038"/>
                  <a:ext cx="1260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973B273D-DA79-221A-55BB-295BB92FED2C}"/>
                    </a:ext>
                  </a:extLst>
                </p14:cNvPr>
                <p14:cNvContentPartPr/>
                <p14:nvPr/>
              </p14:nvContentPartPr>
              <p14:xfrm>
                <a:off x="7629165" y="6429158"/>
                <a:ext cx="360" cy="360"/>
              </p14:xfrm>
            </p:contentPart>
          </mc:Choice>
          <mc:Fallback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973B273D-DA79-221A-55BB-295BB92FED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23045" y="64230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0" name="Freihand 99">
                  <a:extLst>
                    <a:ext uri="{FF2B5EF4-FFF2-40B4-BE49-F238E27FC236}">
                      <a16:creationId xmlns:a16="http://schemas.microsoft.com/office/drawing/2014/main" id="{C3D3577D-B455-510E-696E-B86614C1CE0F}"/>
                    </a:ext>
                  </a:extLst>
                </p14:cNvPr>
                <p14:cNvContentPartPr/>
                <p14:nvPr/>
              </p14:nvContentPartPr>
              <p14:xfrm>
                <a:off x="7641045" y="6421958"/>
                <a:ext cx="360" cy="360"/>
              </p14:xfrm>
            </p:contentPart>
          </mc:Choice>
          <mc:Fallback>
            <p:pic>
              <p:nvPicPr>
                <p:cNvPr id="100" name="Freihand 99">
                  <a:extLst>
                    <a:ext uri="{FF2B5EF4-FFF2-40B4-BE49-F238E27FC236}">
                      <a16:creationId xmlns:a16="http://schemas.microsoft.com/office/drawing/2014/main" id="{C3D3577D-B455-510E-696E-B86614C1CE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4925" y="6415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1" name="Freihand 100">
                  <a:extLst>
                    <a:ext uri="{FF2B5EF4-FFF2-40B4-BE49-F238E27FC236}">
                      <a16:creationId xmlns:a16="http://schemas.microsoft.com/office/drawing/2014/main" id="{1AA98F3C-18AB-00CE-718A-AFC26E546878}"/>
                    </a:ext>
                  </a:extLst>
                </p14:cNvPr>
                <p14:cNvContentPartPr/>
                <p14:nvPr/>
              </p14:nvContentPartPr>
              <p14:xfrm>
                <a:off x="7643565" y="6417278"/>
                <a:ext cx="360" cy="360"/>
              </p14:xfrm>
            </p:contentPart>
          </mc:Choice>
          <mc:Fallback>
            <p:pic>
              <p:nvPicPr>
                <p:cNvPr id="101" name="Freihand 100">
                  <a:extLst>
                    <a:ext uri="{FF2B5EF4-FFF2-40B4-BE49-F238E27FC236}">
                      <a16:creationId xmlns:a16="http://schemas.microsoft.com/office/drawing/2014/main" id="{1AA98F3C-18AB-00CE-718A-AFC26E5468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7445" y="64111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676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126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Nora Leuchner</dc:creator>
  <cp:lastModifiedBy>Nora L</cp:lastModifiedBy>
  <cp:revision>2</cp:revision>
  <dcterms:created xsi:type="dcterms:W3CDTF">2024-05-07T16:18:45Z</dcterms:created>
  <dcterms:modified xsi:type="dcterms:W3CDTF">2024-05-08T10:24:08Z</dcterms:modified>
</cp:coreProperties>
</file>