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70" r:id="rId5"/>
    <p:sldId id="256" r:id="rId6"/>
    <p:sldId id="267" r:id="rId7"/>
    <p:sldId id="268" r:id="rId8"/>
    <p:sldId id="261" r:id="rId9"/>
    <p:sldId id="269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461E"/>
    <a:srgbClr val="EBC59E"/>
    <a:srgbClr val="AEAEAE"/>
    <a:srgbClr val="27303F"/>
    <a:srgbClr val="D78C3D"/>
    <a:srgbClr val="8497B0"/>
    <a:srgbClr val="FFC000"/>
    <a:srgbClr val="222935"/>
    <a:srgbClr val="1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DC02E-8A8F-476E-B5B1-864AF39D738D}" v="1" dt="2024-05-07T16:23:39.897"/>
    <p1510:client id="{6DAD6868-2E3F-4187-BA55-2A74F3B2718F}" v="25" dt="2024-05-08T10:24:0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6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a L" userId="e39371b610aa9937" providerId="LiveId" clId="{6DAD6868-2E3F-4187-BA55-2A74F3B2718F}"/>
    <pc:docChg chg="undo custSel addSld delSld modSld">
      <pc:chgData name="Nora L" userId="e39371b610aa9937" providerId="LiveId" clId="{6DAD6868-2E3F-4187-BA55-2A74F3B2718F}" dt="2024-05-08T10:24:04.976" v="331"/>
      <pc:docMkLst>
        <pc:docMk/>
      </pc:docMkLst>
      <pc:sldChg chg="modSp mod">
        <pc:chgData name="Nora L" userId="e39371b610aa9937" providerId="LiveId" clId="{6DAD6868-2E3F-4187-BA55-2A74F3B2718F}" dt="2024-05-08T10:12:37.970" v="152" actId="1076"/>
        <pc:sldMkLst>
          <pc:docMk/>
          <pc:sldMk cId="2470945151" sldId="257"/>
        </pc:sldMkLst>
        <pc:spChg chg="mod">
          <ac:chgData name="Nora L" userId="e39371b610aa9937" providerId="LiveId" clId="{6DAD6868-2E3F-4187-BA55-2A74F3B2718F}" dt="2024-05-08T10:12:37.970" v="152" actId="1076"/>
          <ac:spMkLst>
            <pc:docMk/>
            <pc:sldMk cId="2470945151" sldId="257"/>
            <ac:spMk id="69" creationId="{C012C3A2-BAD9-FAB9-3B5A-21E80B380EF0}"/>
          </ac:spMkLst>
        </pc:spChg>
      </pc:sldChg>
      <pc:sldChg chg="add del">
        <pc:chgData name="Nora L" userId="e39371b610aa9937" providerId="LiveId" clId="{6DAD6868-2E3F-4187-BA55-2A74F3B2718F}" dt="2024-05-08T10:00:42.539" v="36" actId="2696"/>
        <pc:sldMkLst>
          <pc:docMk/>
          <pc:sldMk cId="1008840711" sldId="258"/>
        </pc:sldMkLst>
      </pc:sldChg>
      <pc:sldChg chg="addSp delSp modSp new mod">
        <pc:chgData name="Nora L" userId="e39371b610aa9937" providerId="LiveId" clId="{6DAD6868-2E3F-4187-BA55-2A74F3B2718F}" dt="2024-05-08T10:24:04.976" v="331"/>
        <pc:sldMkLst>
          <pc:docMk/>
          <pc:sldMk cId="2536764839" sldId="259"/>
        </pc:sldMkLst>
        <pc:spChg chg="del">
          <ac:chgData name="Nora L" userId="e39371b610aa9937" providerId="LiveId" clId="{6DAD6868-2E3F-4187-BA55-2A74F3B2718F}" dt="2024-05-08T09:57:57.902" v="2" actId="478"/>
          <ac:spMkLst>
            <pc:docMk/>
            <pc:sldMk cId="2536764839" sldId="259"/>
            <ac:spMk id="2" creationId="{65F6662A-0F43-E90E-B6B2-36A2CF37A548}"/>
          </ac:spMkLst>
        </pc:spChg>
        <pc:spChg chg="del">
          <ac:chgData name="Nora L" userId="e39371b610aa9937" providerId="LiveId" clId="{6DAD6868-2E3F-4187-BA55-2A74F3B2718F}" dt="2024-05-08T09:57:57.902" v="2" actId="478"/>
          <ac:spMkLst>
            <pc:docMk/>
            <pc:sldMk cId="2536764839" sldId="259"/>
            <ac:spMk id="3" creationId="{90A211E4-D633-4612-006D-969C5A6A91C9}"/>
          </ac:spMkLst>
        </pc:spChg>
        <pc:spChg chg="add mod">
          <ac:chgData name="Nora L" userId="e39371b610aa9937" providerId="LiveId" clId="{6DAD6868-2E3F-4187-BA55-2A74F3B2718F}" dt="2024-05-08T09:59:19.624" v="16" actId="1036"/>
          <ac:spMkLst>
            <pc:docMk/>
            <pc:sldMk cId="2536764839" sldId="259"/>
            <ac:spMk id="6" creationId="{E57951CD-16AB-F6CA-F675-DBB6C4CEF488}"/>
          </ac:spMkLst>
        </pc:spChg>
        <pc:spChg chg="add mod">
          <ac:chgData name="Nora L" userId="e39371b610aa9937" providerId="LiveId" clId="{6DAD6868-2E3F-4187-BA55-2A74F3B2718F}" dt="2024-05-08T10:22:38.684" v="295" actId="1037"/>
          <ac:spMkLst>
            <pc:docMk/>
            <pc:sldMk cId="2536764839" sldId="259"/>
            <ac:spMk id="8" creationId="{4D4E4B0F-2FA4-2898-E702-3B4952802D74}"/>
          </ac:spMkLst>
        </pc:spChg>
        <pc:spChg chg="add del mod ord">
          <ac:chgData name="Nora L" userId="e39371b610aa9937" providerId="LiveId" clId="{6DAD6868-2E3F-4187-BA55-2A74F3B2718F}" dt="2024-05-08T09:59:38.576" v="21" actId="21"/>
          <ac:spMkLst>
            <pc:docMk/>
            <pc:sldMk cId="2536764839" sldId="259"/>
            <ac:spMk id="9" creationId="{DB488837-8EB0-884E-7E4D-A845553B954F}"/>
          </ac:spMkLst>
        </pc:spChg>
        <pc:spChg chg="add mod">
          <ac:chgData name="Nora L" userId="e39371b610aa9937" providerId="LiveId" clId="{6DAD6868-2E3F-4187-BA55-2A74F3B2718F}" dt="2024-05-08T10:02:59.739" v="55" actId="14100"/>
          <ac:spMkLst>
            <pc:docMk/>
            <pc:sldMk cId="2536764839" sldId="259"/>
            <ac:spMk id="10" creationId="{DAE285E2-770F-CD9B-46DF-11F02DCD480D}"/>
          </ac:spMkLst>
        </pc:spChg>
        <pc:spChg chg="add mod">
          <ac:chgData name="Nora L" userId="e39371b610aa9937" providerId="LiveId" clId="{6DAD6868-2E3F-4187-BA55-2A74F3B2718F}" dt="2024-05-08T10:05:27.761" v="84" actId="1076"/>
          <ac:spMkLst>
            <pc:docMk/>
            <pc:sldMk cId="2536764839" sldId="259"/>
            <ac:spMk id="11" creationId="{A602415E-F998-02CA-9AEE-0E7F30335E4F}"/>
          </ac:spMkLst>
        </pc:spChg>
        <pc:spChg chg="add mod">
          <ac:chgData name="Nora L" userId="e39371b610aa9937" providerId="LiveId" clId="{6DAD6868-2E3F-4187-BA55-2A74F3B2718F}" dt="2024-05-08T10:04:48.467" v="77" actId="1076"/>
          <ac:spMkLst>
            <pc:docMk/>
            <pc:sldMk cId="2536764839" sldId="259"/>
            <ac:spMk id="12" creationId="{1BD53347-3C03-DC61-7FDE-4177ADE8B463}"/>
          </ac:spMkLst>
        </pc:spChg>
        <pc:spChg chg="add mod">
          <ac:chgData name="Nora L" userId="e39371b610aa9937" providerId="LiveId" clId="{6DAD6868-2E3F-4187-BA55-2A74F3B2718F}" dt="2024-05-08T10:05:07.820" v="80" actId="1076"/>
          <ac:spMkLst>
            <pc:docMk/>
            <pc:sldMk cId="2536764839" sldId="259"/>
            <ac:spMk id="13" creationId="{87810040-4906-A67B-A865-C67AB1EE86CA}"/>
          </ac:spMkLst>
        </pc:spChg>
        <pc:spChg chg="add mod">
          <ac:chgData name="Nora L" userId="e39371b610aa9937" providerId="LiveId" clId="{6DAD6868-2E3F-4187-BA55-2A74F3B2718F}" dt="2024-05-08T10:03:58.471" v="67" actId="14100"/>
          <ac:spMkLst>
            <pc:docMk/>
            <pc:sldMk cId="2536764839" sldId="259"/>
            <ac:spMk id="14" creationId="{8DF1903F-F441-3981-7ADB-C9D32B473491}"/>
          </ac:spMkLst>
        </pc:spChg>
        <pc:spChg chg="add mod">
          <ac:chgData name="Nora L" userId="e39371b610aa9937" providerId="LiveId" clId="{6DAD6868-2E3F-4187-BA55-2A74F3B2718F}" dt="2024-05-08T10:04:08.749" v="70" actId="14100"/>
          <ac:spMkLst>
            <pc:docMk/>
            <pc:sldMk cId="2536764839" sldId="259"/>
            <ac:spMk id="15" creationId="{FE1F5184-B541-63C3-051F-36EC01103DC1}"/>
          </ac:spMkLst>
        </pc:spChg>
        <pc:spChg chg="add mod">
          <ac:chgData name="Nora L" userId="e39371b610aa9937" providerId="LiveId" clId="{6DAD6868-2E3F-4187-BA55-2A74F3B2718F}" dt="2024-05-08T10:05:11.059" v="81" actId="14100"/>
          <ac:spMkLst>
            <pc:docMk/>
            <pc:sldMk cId="2536764839" sldId="259"/>
            <ac:spMk id="16" creationId="{9E9D1CEE-4B53-CB26-60E6-4C9E3715091A}"/>
          </ac:spMkLst>
        </pc:spChg>
        <pc:spChg chg="add mod">
          <ac:chgData name="Nora L" userId="e39371b610aa9937" providerId="LiveId" clId="{6DAD6868-2E3F-4187-BA55-2A74F3B2718F}" dt="2024-05-08T10:09:31.264" v="128" actId="1076"/>
          <ac:spMkLst>
            <pc:docMk/>
            <pc:sldMk cId="2536764839" sldId="259"/>
            <ac:spMk id="17" creationId="{0693CCDE-9863-E689-5BB0-5AAAB30938C0}"/>
          </ac:spMkLst>
        </pc:spChg>
        <pc:spChg chg="add mod">
          <ac:chgData name="Nora L" userId="e39371b610aa9937" providerId="LiveId" clId="{6DAD6868-2E3F-4187-BA55-2A74F3B2718F}" dt="2024-05-08T10:09:34.062" v="129" actId="1076"/>
          <ac:spMkLst>
            <pc:docMk/>
            <pc:sldMk cId="2536764839" sldId="259"/>
            <ac:spMk id="18" creationId="{C6201182-817A-5661-2902-BDC34C6DE04D}"/>
          </ac:spMkLst>
        </pc:spChg>
        <pc:spChg chg="add mod">
          <ac:chgData name="Nora L" userId="e39371b610aa9937" providerId="LiveId" clId="{6DAD6868-2E3F-4187-BA55-2A74F3B2718F}" dt="2024-05-08T10:09:37.159" v="130" actId="1076"/>
          <ac:spMkLst>
            <pc:docMk/>
            <pc:sldMk cId="2536764839" sldId="259"/>
            <ac:spMk id="19" creationId="{18BAE76C-3DD1-8C64-2073-92855A49183B}"/>
          </ac:spMkLst>
        </pc:spChg>
        <pc:spChg chg="add mod">
          <ac:chgData name="Nora L" userId="e39371b610aa9937" providerId="LiveId" clId="{6DAD6868-2E3F-4187-BA55-2A74F3B2718F}" dt="2024-05-08T10:08:57.882" v="121" actId="1076"/>
          <ac:spMkLst>
            <pc:docMk/>
            <pc:sldMk cId="2536764839" sldId="259"/>
            <ac:spMk id="20" creationId="{F0CDC8A9-10AE-DC23-2937-8BFDD6774548}"/>
          </ac:spMkLst>
        </pc:spChg>
        <pc:spChg chg="add mod">
          <ac:chgData name="Nora L" userId="e39371b610aa9937" providerId="LiveId" clId="{6DAD6868-2E3F-4187-BA55-2A74F3B2718F}" dt="2024-05-08T10:08:29.176" v="114" actId="1076"/>
          <ac:spMkLst>
            <pc:docMk/>
            <pc:sldMk cId="2536764839" sldId="259"/>
            <ac:spMk id="21" creationId="{45EA071E-FFC8-E461-05F2-38C18235018B}"/>
          </ac:spMkLst>
        </pc:spChg>
        <pc:spChg chg="add mod">
          <ac:chgData name="Nora L" userId="e39371b610aa9937" providerId="LiveId" clId="{6DAD6868-2E3F-4187-BA55-2A74F3B2718F}" dt="2024-05-08T10:07:38.473" v="106" actId="1076"/>
          <ac:spMkLst>
            <pc:docMk/>
            <pc:sldMk cId="2536764839" sldId="259"/>
            <ac:spMk id="22" creationId="{21474618-B119-6B7E-98EA-FE2AC9C2E993}"/>
          </ac:spMkLst>
        </pc:spChg>
        <pc:spChg chg="add mod">
          <ac:chgData name="Nora L" userId="e39371b610aa9937" providerId="LiveId" clId="{6DAD6868-2E3F-4187-BA55-2A74F3B2718F}" dt="2024-05-08T10:05:54.307" v="86" actId="1076"/>
          <ac:spMkLst>
            <pc:docMk/>
            <pc:sldMk cId="2536764839" sldId="259"/>
            <ac:spMk id="23" creationId="{F1B62B7F-A65D-EC9A-C621-4FB8DD021C90}"/>
          </ac:spMkLst>
        </pc:spChg>
        <pc:spChg chg="add mod">
          <ac:chgData name="Nora L" userId="e39371b610aa9937" providerId="LiveId" clId="{6DAD6868-2E3F-4187-BA55-2A74F3B2718F}" dt="2024-05-08T10:09:05.358" v="123" actId="1076"/>
          <ac:spMkLst>
            <pc:docMk/>
            <pc:sldMk cId="2536764839" sldId="259"/>
            <ac:spMk id="24" creationId="{9EC50CBC-6419-754D-24CE-25115D7CBB79}"/>
          </ac:spMkLst>
        </pc:spChg>
        <pc:spChg chg="add mod">
          <ac:chgData name="Nora L" userId="e39371b610aa9937" providerId="LiveId" clId="{6DAD6868-2E3F-4187-BA55-2A74F3B2718F}" dt="2024-05-08T10:08:38.234" v="116" actId="1076"/>
          <ac:spMkLst>
            <pc:docMk/>
            <pc:sldMk cId="2536764839" sldId="259"/>
            <ac:spMk id="25" creationId="{EC6887EA-C37A-F6D1-5D81-E0748244E62A}"/>
          </ac:spMkLst>
        </pc:spChg>
        <pc:spChg chg="add mod">
          <ac:chgData name="Nora L" userId="e39371b610aa9937" providerId="LiveId" clId="{6DAD6868-2E3F-4187-BA55-2A74F3B2718F}" dt="2024-05-08T10:07:51.451" v="108" actId="1076"/>
          <ac:spMkLst>
            <pc:docMk/>
            <pc:sldMk cId="2536764839" sldId="259"/>
            <ac:spMk id="26" creationId="{07489C0F-A704-BB22-5A7D-A4C96ABC8A2A}"/>
          </ac:spMkLst>
        </pc:spChg>
        <pc:spChg chg="add mod">
          <ac:chgData name="Nora L" userId="e39371b610aa9937" providerId="LiveId" clId="{6DAD6868-2E3F-4187-BA55-2A74F3B2718F}" dt="2024-05-08T10:07:29.173" v="105" actId="1035"/>
          <ac:spMkLst>
            <pc:docMk/>
            <pc:sldMk cId="2536764839" sldId="259"/>
            <ac:spMk id="27" creationId="{B8A6580E-DC9E-51B3-E1D3-B1BE64F5047E}"/>
          </ac:spMkLst>
        </pc:spChg>
        <pc:spChg chg="add mod">
          <ac:chgData name="Nora L" userId="e39371b610aa9937" providerId="LiveId" clId="{6DAD6868-2E3F-4187-BA55-2A74F3B2718F}" dt="2024-05-08T10:09:10.707" v="124" actId="1076"/>
          <ac:spMkLst>
            <pc:docMk/>
            <pc:sldMk cId="2536764839" sldId="259"/>
            <ac:spMk id="28" creationId="{71FAF337-DF16-4981-A5F0-716474BDB682}"/>
          </ac:spMkLst>
        </pc:spChg>
        <pc:spChg chg="add mod">
          <ac:chgData name="Nora L" userId="e39371b610aa9937" providerId="LiveId" clId="{6DAD6868-2E3F-4187-BA55-2A74F3B2718F}" dt="2024-05-08T10:08:43.400" v="117" actId="1076"/>
          <ac:spMkLst>
            <pc:docMk/>
            <pc:sldMk cId="2536764839" sldId="259"/>
            <ac:spMk id="29" creationId="{8C5A1754-21BA-2685-DBE2-602A7CA72D37}"/>
          </ac:spMkLst>
        </pc:spChg>
        <pc:spChg chg="add mod">
          <ac:chgData name="Nora L" userId="e39371b610aa9937" providerId="LiveId" clId="{6DAD6868-2E3F-4187-BA55-2A74F3B2718F}" dt="2024-05-08T10:07:56.737" v="109" actId="1076"/>
          <ac:spMkLst>
            <pc:docMk/>
            <pc:sldMk cId="2536764839" sldId="259"/>
            <ac:spMk id="30" creationId="{7B06284A-7CEC-09B3-2BA2-7CDD3BA8FB23}"/>
          </ac:spMkLst>
        </pc:spChg>
        <pc:spChg chg="add mod">
          <ac:chgData name="Nora L" userId="e39371b610aa9937" providerId="LiveId" clId="{6DAD6868-2E3F-4187-BA55-2A74F3B2718F}" dt="2024-05-08T10:05:42.238" v="85" actId="1076"/>
          <ac:spMkLst>
            <pc:docMk/>
            <pc:sldMk cId="2536764839" sldId="259"/>
            <ac:spMk id="31" creationId="{41AECA91-4DE6-5D67-B421-A8550A72EC5E}"/>
          </ac:spMkLst>
        </pc:spChg>
        <pc:spChg chg="add mod">
          <ac:chgData name="Nora L" userId="e39371b610aa9937" providerId="LiveId" clId="{6DAD6868-2E3F-4187-BA55-2A74F3B2718F}" dt="2024-05-08T10:09:02.576" v="122" actId="1076"/>
          <ac:spMkLst>
            <pc:docMk/>
            <pc:sldMk cId="2536764839" sldId="259"/>
            <ac:spMk id="32" creationId="{88ECB80E-1BA6-A8F8-0A4B-530D9E92F18D}"/>
          </ac:spMkLst>
        </pc:spChg>
        <pc:spChg chg="add mod">
          <ac:chgData name="Nora L" userId="e39371b610aa9937" providerId="LiveId" clId="{6DAD6868-2E3F-4187-BA55-2A74F3B2718F}" dt="2024-05-08T10:08:33.990" v="115" actId="1076"/>
          <ac:spMkLst>
            <pc:docMk/>
            <pc:sldMk cId="2536764839" sldId="259"/>
            <ac:spMk id="33" creationId="{5299F03B-6CE8-EE14-4C76-2B310E47849E}"/>
          </ac:spMkLst>
        </pc:spChg>
        <pc:spChg chg="add mod">
          <ac:chgData name="Nora L" userId="e39371b610aa9937" providerId="LiveId" clId="{6DAD6868-2E3F-4187-BA55-2A74F3B2718F}" dt="2024-05-08T10:07:47.503" v="107" actId="1076"/>
          <ac:spMkLst>
            <pc:docMk/>
            <pc:sldMk cId="2536764839" sldId="259"/>
            <ac:spMk id="34" creationId="{48C73A49-5610-8CC2-E7F9-E49607767B6E}"/>
          </ac:spMkLst>
        </pc:spChg>
        <pc:spChg chg="add mod">
          <ac:chgData name="Nora L" userId="e39371b610aa9937" providerId="LiveId" clId="{6DAD6868-2E3F-4187-BA55-2A74F3B2718F}" dt="2024-05-08T10:06:24.998" v="89" actId="1076"/>
          <ac:spMkLst>
            <pc:docMk/>
            <pc:sldMk cId="2536764839" sldId="259"/>
            <ac:spMk id="35" creationId="{59D7A622-B59F-A9F5-2A32-EB81D57C7B82}"/>
          </ac:spMkLst>
        </pc:spChg>
        <pc:spChg chg="add mod">
          <ac:chgData name="Nora L" userId="e39371b610aa9937" providerId="LiveId" clId="{6DAD6868-2E3F-4187-BA55-2A74F3B2718F}" dt="2024-05-08T10:09:14.592" v="125" actId="1076"/>
          <ac:spMkLst>
            <pc:docMk/>
            <pc:sldMk cId="2536764839" sldId="259"/>
            <ac:spMk id="36" creationId="{09D19853-C305-2B87-3028-73339B64AE23}"/>
          </ac:spMkLst>
        </pc:spChg>
        <pc:spChg chg="add mod">
          <ac:chgData name="Nora L" userId="e39371b610aa9937" providerId="LiveId" clId="{6DAD6868-2E3F-4187-BA55-2A74F3B2718F}" dt="2024-05-08T10:08:46.688" v="118" actId="1076"/>
          <ac:spMkLst>
            <pc:docMk/>
            <pc:sldMk cId="2536764839" sldId="259"/>
            <ac:spMk id="37" creationId="{9F5D72EE-27C5-0941-5D60-3CA09CB74647}"/>
          </ac:spMkLst>
        </pc:spChg>
        <pc:spChg chg="add mod">
          <ac:chgData name="Nora L" userId="e39371b610aa9937" providerId="LiveId" clId="{6DAD6868-2E3F-4187-BA55-2A74F3B2718F}" dt="2024-05-08T10:08:08.484" v="110" actId="1076"/>
          <ac:spMkLst>
            <pc:docMk/>
            <pc:sldMk cId="2536764839" sldId="259"/>
            <ac:spMk id="38" creationId="{7568BBC6-327D-6BF9-F870-585766FD9080}"/>
          </ac:spMkLst>
        </pc:spChg>
        <pc:spChg chg="add mod">
          <ac:chgData name="Nora L" userId="e39371b610aa9937" providerId="LiveId" clId="{6DAD6868-2E3F-4187-BA55-2A74F3B2718F}" dt="2024-05-08T10:06:29.105" v="90" actId="1076"/>
          <ac:spMkLst>
            <pc:docMk/>
            <pc:sldMk cId="2536764839" sldId="259"/>
            <ac:spMk id="39" creationId="{ADE7B81A-3217-50AC-CE37-0247AF75B951}"/>
          </ac:spMkLst>
        </pc:spChg>
        <pc:spChg chg="add mod">
          <ac:chgData name="Nora L" userId="e39371b610aa9937" providerId="LiveId" clId="{6DAD6868-2E3F-4187-BA55-2A74F3B2718F}" dt="2024-05-08T10:09:17.409" v="126" actId="1076"/>
          <ac:spMkLst>
            <pc:docMk/>
            <pc:sldMk cId="2536764839" sldId="259"/>
            <ac:spMk id="40" creationId="{B070F29A-C300-6057-2183-7C88568E9802}"/>
          </ac:spMkLst>
        </pc:spChg>
        <pc:spChg chg="add mod">
          <ac:chgData name="Nora L" userId="e39371b610aa9937" providerId="LiveId" clId="{6DAD6868-2E3F-4187-BA55-2A74F3B2718F}" dt="2024-05-08T10:08:49.723" v="119" actId="1076"/>
          <ac:spMkLst>
            <pc:docMk/>
            <pc:sldMk cId="2536764839" sldId="259"/>
            <ac:spMk id="41" creationId="{B5883A30-0A5F-89DD-B602-A9F207BF23CA}"/>
          </ac:spMkLst>
        </pc:spChg>
        <pc:spChg chg="add mod">
          <ac:chgData name="Nora L" userId="e39371b610aa9937" providerId="LiveId" clId="{6DAD6868-2E3F-4187-BA55-2A74F3B2718F}" dt="2024-05-08T10:08:19.003" v="112" actId="1076"/>
          <ac:spMkLst>
            <pc:docMk/>
            <pc:sldMk cId="2536764839" sldId="259"/>
            <ac:spMk id="42" creationId="{58B452AF-9087-D0C9-E2CC-B6EA7CBC53C8}"/>
          </ac:spMkLst>
        </pc:spChg>
        <pc:spChg chg="add mod">
          <ac:chgData name="Nora L" userId="e39371b610aa9937" providerId="LiveId" clId="{6DAD6868-2E3F-4187-BA55-2A74F3B2718F}" dt="2024-05-08T10:06:37.290" v="91" actId="1076"/>
          <ac:spMkLst>
            <pc:docMk/>
            <pc:sldMk cId="2536764839" sldId="259"/>
            <ac:spMk id="43" creationId="{D2ED683D-6456-E648-97AF-F7518B50EEF7}"/>
          </ac:spMkLst>
        </pc:spChg>
        <pc:spChg chg="add mod">
          <ac:chgData name="Nora L" userId="e39371b610aa9937" providerId="LiveId" clId="{6DAD6868-2E3F-4187-BA55-2A74F3B2718F}" dt="2024-05-08T10:17:51.153" v="217" actId="1035"/>
          <ac:spMkLst>
            <pc:docMk/>
            <pc:sldMk cId="2536764839" sldId="259"/>
            <ac:spMk id="44" creationId="{283348B5-DCE0-58D5-0BDC-3F6E6401823C}"/>
          </ac:spMkLst>
        </pc:spChg>
        <pc:spChg chg="add mod">
          <ac:chgData name="Nora L" userId="e39371b610aa9937" providerId="LiveId" clId="{6DAD6868-2E3F-4187-BA55-2A74F3B2718F}" dt="2024-05-08T10:10:18.559" v="140" actId="1076"/>
          <ac:spMkLst>
            <pc:docMk/>
            <pc:sldMk cId="2536764839" sldId="259"/>
            <ac:spMk id="45" creationId="{160BAC50-C3E7-CFB8-13B5-181495B78358}"/>
          </ac:spMkLst>
        </pc:spChg>
        <pc:spChg chg="add mod">
          <ac:chgData name="Nora L" userId="e39371b610aa9937" providerId="LiveId" clId="{6DAD6868-2E3F-4187-BA55-2A74F3B2718F}" dt="2024-05-08T10:10:21.010" v="141" actId="1076"/>
          <ac:spMkLst>
            <pc:docMk/>
            <pc:sldMk cId="2536764839" sldId="259"/>
            <ac:spMk id="46" creationId="{D093CB19-5CF2-4779-C747-526C14E20779}"/>
          </ac:spMkLst>
        </pc:spChg>
        <pc:spChg chg="add mod">
          <ac:chgData name="Nora L" userId="e39371b610aa9937" providerId="LiveId" clId="{6DAD6868-2E3F-4187-BA55-2A74F3B2718F}" dt="2024-05-08T10:09:21.812" v="127" actId="1076"/>
          <ac:spMkLst>
            <pc:docMk/>
            <pc:sldMk cId="2536764839" sldId="259"/>
            <ac:spMk id="47" creationId="{34B5F405-E4F7-D25A-5D15-2E2C2E436263}"/>
          </ac:spMkLst>
        </pc:spChg>
        <pc:spChg chg="add mod">
          <ac:chgData name="Nora L" userId="e39371b610aa9937" providerId="LiveId" clId="{6DAD6868-2E3F-4187-BA55-2A74F3B2718F}" dt="2024-05-08T10:08:52.917" v="120" actId="1076"/>
          <ac:spMkLst>
            <pc:docMk/>
            <pc:sldMk cId="2536764839" sldId="259"/>
            <ac:spMk id="48" creationId="{73DEBADE-BAFE-9902-090E-5E1253FEF598}"/>
          </ac:spMkLst>
        </pc:spChg>
        <pc:spChg chg="add mod">
          <ac:chgData name="Nora L" userId="e39371b610aa9937" providerId="LiveId" clId="{6DAD6868-2E3F-4187-BA55-2A74F3B2718F}" dt="2024-05-08T10:08:23.405" v="113" actId="1076"/>
          <ac:spMkLst>
            <pc:docMk/>
            <pc:sldMk cId="2536764839" sldId="259"/>
            <ac:spMk id="49" creationId="{419A28E9-10F4-4C61-44A9-ADB4342D2D56}"/>
          </ac:spMkLst>
        </pc:spChg>
        <pc:spChg chg="add mod">
          <ac:chgData name="Nora L" userId="e39371b610aa9937" providerId="LiveId" clId="{6DAD6868-2E3F-4187-BA55-2A74F3B2718F}" dt="2024-05-08T10:07:23.402" v="103" actId="1037"/>
          <ac:spMkLst>
            <pc:docMk/>
            <pc:sldMk cId="2536764839" sldId="259"/>
            <ac:spMk id="50" creationId="{4DCAF935-D2A0-2157-939D-E711B16199CF}"/>
          </ac:spMkLst>
        </pc:spChg>
        <pc:spChg chg="add mod">
          <ac:chgData name="Nora L" userId="e39371b610aa9937" providerId="LiveId" clId="{6DAD6868-2E3F-4187-BA55-2A74F3B2718F}" dt="2024-05-08T10:10:26.307" v="142" actId="1076"/>
          <ac:spMkLst>
            <pc:docMk/>
            <pc:sldMk cId="2536764839" sldId="259"/>
            <ac:spMk id="51" creationId="{7BBC27C3-E547-3374-FBEC-E78CA29737AC}"/>
          </ac:spMkLst>
        </pc:spChg>
        <pc:spChg chg="add mod">
          <ac:chgData name="Nora L" userId="e39371b610aa9937" providerId="LiveId" clId="{6DAD6868-2E3F-4187-BA55-2A74F3B2718F}" dt="2024-05-08T10:07:15.032" v="99" actId="1076"/>
          <ac:spMkLst>
            <pc:docMk/>
            <pc:sldMk cId="2536764839" sldId="259"/>
            <ac:spMk id="53" creationId="{1F7763A1-3991-B6E3-CE21-B82F484E4115}"/>
          </ac:spMkLst>
        </pc:spChg>
        <pc:spChg chg="add mod">
          <ac:chgData name="Nora L" userId="e39371b610aa9937" providerId="LiveId" clId="{6DAD6868-2E3F-4187-BA55-2A74F3B2718F}" dt="2024-05-08T10:12:09.520" v="149" actId="1076"/>
          <ac:spMkLst>
            <pc:docMk/>
            <pc:sldMk cId="2536764839" sldId="259"/>
            <ac:spMk id="54" creationId="{607A435B-9FAF-340E-8B34-D992DE4A6B3D}"/>
          </ac:spMkLst>
        </pc:spChg>
        <pc:spChg chg="add mod">
          <ac:chgData name="Nora L" userId="e39371b610aa9937" providerId="LiveId" clId="{6DAD6868-2E3F-4187-BA55-2A74F3B2718F}" dt="2024-05-08T10:18:30.021" v="223" actId="1037"/>
          <ac:spMkLst>
            <pc:docMk/>
            <pc:sldMk cId="2536764839" sldId="259"/>
            <ac:spMk id="55" creationId="{EB72E547-2BA3-B72A-FAA3-007A5EE38269}"/>
          </ac:spMkLst>
        </pc:spChg>
        <pc:spChg chg="add mod">
          <ac:chgData name="Nora L" userId="e39371b610aa9937" providerId="LiveId" clId="{6DAD6868-2E3F-4187-BA55-2A74F3B2718F}" dt="2024-05-08T10:17:30.152" v="215" actId="1038"/>
          <ac:spMkLst>
            <pc:docMk/>
            <pc:sldMk cId="2536764839" sldId="259"/>
            <ac:spMk id="56" creationId="{3105DE2A-5803-0605-FABE-60187087A36D}"/>
          </ac:spMkLst>
        </pc:spChg>
        <pc:spChg chg="add del mod">
          <ac:chgData name="Nora L" userId="e39371b610aa9937" providerId="LiveId" clId="{6DAD6868-2E3F-4187-BA55-2A74F3B2718F}" dt="2024-05-08T10:18:14.234" v="218" actId="478"/>
          <ac:spMkLst>
            <pc:docMk/>
            <pc:sldMk cId="2536764839" sldId="259"/>
            <ac:spMk id="58" creationId="{2CB9ADB1-CDA6-6E42-C313-FC5D29B74BFA}"/>
          </ac:spMkLst>
        </pc:spChg>
        <pc:spChg chg="add mod">
          <ac:chgData name="Nora L" userId="e39371b610aa9937" providerId="LiveId" clId="{6DAD6868-2E3F-4187-BA55-2A74F3B2718F}" dt="2024-05-08T10:18:25.366" v="220" actId="14100"/>
          <ac:spMkLst>
            <pc:docMk/>
            <pc:sldMk cId="2536764839" sldId="259"/>
            <ac:spMk id="60" creationId="{7679083D-BAEB-2DBE-50CC-A9E6069E84D3}"/>
          </ac:spMkLst>
        </pc:spChg>
        <pc:spChg chg="add del mod">
          <ac:chgData name="Nora L" userId="e39371b610aa9937" providerId="LiveId" clId="{6DAD6868-2E3F-4187-BA55-2A74F3B2718F}" dt="2024-05-08T10:22:53.400" v="297" actId="478"/>
          <ac:spMkLst>
            <pc:docMk/>
            <pc:sldMk cId="2536764839" sldId="259"/>
            <ac:spMk id="62" creationId="{1C1B71CA-D4A9-BC14-A2F8-028F21F92AE1}"/>
          </ac:spMkLst>
        </pc:spChg>
        <pc:spChg chg="add del mod">
          <ac:chgData name="Nora L" userId="e39371b610aa9937" providerId="LiveId" clId="{6DAD6868-2E3F-4187-BA55-2A74F3B2718F}" dt="2024-05-08T10:22:54.468" v="298" actId="478"/>
          <ac:spMkLst>
            <pc:docMk/>
            <pc:sldMk cId="2536764839" sldId="259"/>
            <ac:spMk id="63" creationId="{F485DAF5-8706-5788-DB7E-8DBF56339BC8}"/>
          </ac:spMkLst>
        </pc:spChg>
        <pc:spChg chg="add del mod">
          <ac:chgData name="Nora L" userId="e39371b610aa9937" providerId="LiveId" clId="{6DAD6868-2E3F-4187-BA55-2A74F3B2718F}" dt="2024-05-08T10:22:53.400" v="297" actId="478"/>
          <ac:spMkLst>
            <pc:docMk/>
            <pc:sldMk cId="2536764839" sldId="259"/>
            <ac:spMk id="64" creationId="{AB613066-C763-B912-E3E8-6D2007B8456B}"/>
          </ac:spMkLst>
        </pc:spChg>
        <pc:spChg chg="add del mod">
          <ac:chgData name="Nora L" userId="e39371b610aa9937" providerId="LiveId" clId="{6DAD6868-2E3F-4187-BA55-2A74F3B2718F}" dt="2024-05-08T10:22:53.400" v="297" actId="478"/>
          <ac:spMkLst>
            <pc:docMk/>
            <pc:sldMk cId="2536764839" sldId="259"/>
            <ac:spMk id="65" creationId="{E45BA00A-F86A-54D2-A5C5-13CADF7F92FB}"/>
          </ac:spMkLst>
        </pc:spChg>
        <pc:spChg chg="add del mod">
          <ac:chgData name="Nora L" userId="e39371b610aa9937" providerId="LiveId" clId="{6DAD6868-2E3F-4187-BA55-2A74F3B2718F}" dt="2024-05-08T10:22:56.481" v="300" actId="478"/>
          <ac:spMkLst>
            <pc:docMk/>
            <pc:sldMk cId="2536764839" sldId="259"/>
            <ac:spMk id="66" creationId="{99EAE43F-3301-88B0-DAF8-0BF79BD6B55E}"/>
          </ac:spMkLst>
        </pc:spChg>
        <pc:spChg chg="add del mod">
          <ac:chgData name="Nora L" userId="e39371b610aa9937" providerId="LiveId" clId="{6DAD6868-2E3F-4187-BA55-2A74F3B2718F}" dt="2024-05-08T10:22:57.282" v="301" actId="478"/>
          <ac:spMkLst>
            <pc:docMk/>
            <pc:sldMk cId="2536764839" sldId="259"/>
            <ac:spMk id="67" creationId="{40A56B3C-58B4-B7BF-8CFE-A7E7F9D98170}"/>
          </ac:spMkLst>
        </pc:spChg>
        <pc:spChg chg="add del mod">
          <ac:chgData name="Nora L" userId="e39371b610aa9937" providerId="LiveId" clId="{6DAD6868-2E3F-4187-BA55-2A74F3B2718F}" dt="2024-05-08T10:23:02.940" v="308" actId="478"/>
          <ac:spMkLst>
            <pc:docMk/>
            <pc:sldMk cId="2536764839" sldId="259"/>
            <ac:spMk id="68" creationId="{057523D7-46A2-CB9A-4A62-DE6F1243DC3D}"/>
          </ac:spMkLst>
        </pc:spChg>
        <pc:spChg chg="add del mod">
          <ac:chgData name="Nora L" userId="e39371b610aa9937" providerId="LiveId" clId="{6DAD6868-2E3F-4187-BA55-2A74F3B2718F}" dt="2024-05-08T10:23:03.963" v="309" actId="478"/>
          <ac:spMkLst>
            <pc:docMk/>
            <pc:sldMk cId="2536764839" sldId="259"/>
            <ac:spMk id="69" creationId="{2FEEADB8-7D82-D554-8671-CB3C4CE1497E}"/>
          </ac:spMkLst>
        </pc:spChg>
        <pc:spChg chg="add del mod">
          <ac:chgData name="Nora L" userId="e39371b610aa9937" providerId="LiveId" clId="{6DAD6868-2E3F-4187-BA55-2A74F3B2718F}" dt="2024-05-08T10:23:00.236" v="304" actId="478"/>
          <ac:spMkLst>
            <pc:docMk/>
            <pc:sldMk cId="2536764839" sldId="259"/>
            <ac:spMk id="70" creationId="{D556731F-8AFD-3A6E-F1FE-E178A11EAF1B}"/>
          </ac:spMkLst>
        </pc:spChg>
        <pc:spChg chg="add del mod">
          <ac:chgData name="Nora L" userId="e39371b610aa9937" providerId="LiveId" clId="{6DAD6868-2E3F-4187-BA55-2A74F3B2718F}" dt="2024-05-08T10:23:00.833" v="305" actId="478"/>
          <ac:spMkLst>
            <pc:docMk/>
            <pc:sldMk cId="2536764839" sldId="259"/>
            <ac:spMk id="71" creationId="{FC7364D6-8DA0-78CF-B3F5-755D3044ACDB}"/>
          </ac:spMkLst>
        </pc:spChg>
        <pc:spChg chg="add del mod">
          <ac:chgData name="Nora L" userId="e39371b610aa9937" providerId="LiveId" clId="{6DAD6868-2E3F-4187-BA55-2A74F3B2718F}" dt="2024-05-08T10:23:02.059" v="307" actId="478"/>
          <ac:spMkLst>
            <pc:docMk/>
            <pc:sldMk cId="2536764839" sldId="259"/>
            <ac:spMk id="72" creationId="{B865A105-90A5-064B-47CF-619EAF46FAAC}"/>
          </ac:spMkLst>
        </pc:spChg>
        <pc:spChg chg="add del mod">
          <ac:chgData name="Nora L" userId="e39371b610aa9937" providerId="LiveId" clId="{6DAD6868-2E3F-4187-BA55-2A74F3B2718F}" dt="2024-05-08T10:23:01.493" v="306" actId="478"/>
          <ac:spMkLst>
            <pc:docMk/>
            <pc:sldMk cId="2536764839" sldId="259"/>
            <ac:spMk id="73" creationId="{33F022FD-4757-E9E3-FAB8-51A9B333C070}"/>
          </ac:spMkLst>
        </pc:spChg>
        <pc:spChg chg="add mod">
          <ac:chgData name="Nora L" userId="e39371b610aa9937" providerId="LiveId" clId="{6DAD6868-2E3F-4187-BA55-2A74F3B2718F}" dt="2024-05-08T10:19:35.730" v="230"/>
          <ac:spMkLst>
            <pc:docMk/>
            <pc:sldMk cId="2536764839" sldId="259"/>
            <ac:spMk id="74" creationId="{44A2DBAA-8F1B-F31D-2A87-001A85D26AF2}"/>
          </ac:spMkLst>
        </pc:spChg>
        <pc:spChg chg="add del mod ord">
          <ac:chgData name="Nora L" userId="e39371b610aa9937" providerId="LiveId" clId="{6DAD6868-2E3F-4187-BA55-2A74F3B2718F}" dt="2024-05-08T10:22:57.944" v="302" actId="478"/>
          <ac:spMkLst>
            <pc:docMk/>
            <pc:sldMk cId="2536764839" sldId="259"/>
            <ac:spMk id="75" creationId="{E90568DC-9CFF-1EA9-7417-0CBAD7215151}"/>
          </ac:spMkLst>
        </pc:spChg>
        <pc:spChg chg="add del mod">
          <ac:chgData name="Nora L" userId="e39371b610aa9937" providerId="LiveId" clId="{6DAD6868-2E3F-4187-BA55-2A74F3B2718F}" dt="2024-05-08T10:22:59.451" v="303" actId="478"/>
          <ac:spMkLst>
            <pc:docMk/>
            <pc:sldMk cId="2536764839" sldId="259"/>
            <ac:spMk id="76" creationId="{A6D87FD9-AF73-E481-B193-41E6C9C0CDEE}"/>
          </ac:spMkLst>
        </pc:spChg>
        <pc:spChg chg="add del mod">
          <ac:chgData name="Nora L" userId="e39371b610aa9937" providerId="LiveId" clId="{6DAD6868-2E3F-4187-BA55-2A74F3B2718F}" dt="2024-05-08T10:22:55.522" v="299" actId="478"/>
          <ac:spMkLst>
            <pc:docMk/>
            <pc:sldMk cId="2536764839" sldId="259"/>
            <ac:spMk id="77" creationId="{F75EEE8B-A8C2-E7B1-F6FB-7AD9224B794C}"/>
          </ac:spMkLst>
        </pc:spChg>
        <pc:grpChg chg="del mod">
          <ac:chgData name="Nora L" userId="e39371b610aa9937" providerId="LiveId" clId="{6DAD6868-2E3F-4187-BA55-2A74F3B2718F}" dt="2024-05-08T10:23:46.393" v="317"/>
          <ac:grpSpMkLst>
            <pc:docMk/>
            <pc:sldMk cId="2536764839" sldId="259"/>
            <ac:grpSpMk id="85" creationId="{9B8B9F71-980B-8EFC-9C27-D19CD7C2D5F7}"/>
          </ac:grpSpMkLst>
        </pc:grpChg>
        <pc:grpChg chg="del mod">
          <ac:chgData name="Nora L" userId="e39371b610aa9937" providerId="LiveId" clId="{6DAD6868-2E3F-4187-BA55-2A74F3B2718F}" dt="2024-05-08T10:23:50.105" v="319"/>
          <ac:grpSpMkLst>
            <pc:docMk/>
            <pc:sldMk cId="2536764839" sldId="259"/>
            <ac:grpSpMk id="88" creationId="{B9E397A8-E203-3EC6-3995-19C88C2D3A7D}"/>
          </ac:grpSpMkLst>
        </pc:grpChg>
        <pc:grpChg chg="mod">
          <ac:chgData name="Nora L" userId="e39371b610aa9937" providerId="LiveId" clId="{6DAD6868-2E3F-4187-BA55-2A74F3B2718F}" dt="2024-05-08T10:23:50.105" v="319"/>
          <ac:grpSpMkLst>
            <pc:docMk/>
            <pc:sldMk cId="2536764839" sldId="259"/>
            <ac:grpSpMk id="90" creationId="{94347CD9-A95D-2723-EB7C-58CE94605A32}"/>
          </ac:grpSpMkLst>
        </pc:grpChg>
        <pc:grpChg chg="del mod">
          <ac:chgData name="Nora L" userId="e39371b610aa9937" providerId="LiveId" clId="{6DAD6868-2E3F-4187-BA55-2A74F3B2718F}" dt="2024-05-08T10:24:01.409" v="324"/>
          <ac:grpSpMkLst>
            <pc:docMk/>
            <pc:sldMk cId="2536764839" sldId="259"/>
            <ac:grpSpMk id="93" creationId="{900788D0-A6F6-2877-DBAD-2D12AC3D33F6}"/>
          </ac:grpSpMkLst>
        </pc:grpChg>
        <pc:grpChg chg="del mod">
          <ac:chgData name="Nora L" userId="e39371b610aa9937" providerId="LiveId" clId="{6DAD6868-2E3F-4187-BA55-2A74F3B2718F}" dt="2024-05-08T10:24:04.976" v="331"/>
          <ac:grpSpMkLst>
            <pc:docMk/>
            <pc:sldMk cId="2536764839" sldId="259"/>
            <ac:grpSpMk id="95" creationId="{7744BAAA-5253-C490-DE3C-14A88AB1643A}"/>
          </ac:grpSpMkLst>
        </pc:grpChg>
        <pc:grpChg chg="mod">
          <ac:chgData name="Nora L" userId="e39371b610aa9937" providerId="LiveId" clId="{6DAD6868-2E3F-4187-BA55-2A74F3B2718F}" dt="2024-05-08T10:24:04.976" v="331"/>
          <ac:grpSpMkLst>
            <pc:docMk/>
            <pc:sldMk cId="2536764839" sldId="259"/>
            <ac:grpSpMk id="102" creationId="{3015A31F-E981-F95A-008D-FBC7D876DD9C}"/>
          </ac:grpSpMkLst>
        </pc:grpChg>
        <pc:graphicFrameChg chg="add mod ord modGraphic">
          <ac:chgData name="Nora L" userId="e39371b610aa9937" providerId="LiveId" clId="{6DAD6868-2E3F-4187-BA55-2A74F3B2718F}" dt="2024-05-08T10:06:18.484" v="88" actId="167"/>
          <ac:graphicFrameMkLst>
            <pc:docMk/>
            <pc:sldMk cId="2536764839" sldId="259"/>
            <ac:graphicFrameMk id="52" creationId="{81DDBA23-41DC-E257-4418-BC82003FECD5}"/>
          </ac:graphicFrameMkLst>
        </pc:graphicFrameChg>
        <pc:picChg chg="add mod ord">
          <ac:chgData name="Nora L" userId="e39371b610aa9937" providerId="LiveId" clId="{6DAD6868-2E3F-4187-BA55-2A74F3B2718F}" dt="2024-05-08T10:22:43.510" v="296" actId="166"/>
          <ac:picMkLst>
            <pc:docMk/>
            <pc:sldMk cId="2536764839" sldId="259"/>
            <ac:picMk id="5" creationId="{FC5C5BC4-F740-9B23-62F1-4B014EEBABE3}"/>
          </ac:picMkLst>
        </pc:picChg>
        <pc:picChg chg="add mod">
          <ac:chgData name="Nora L" userId="e39371b610aa9937" providerId="LiveId" clId="{6DAD6868-2E3F-4187-BA55-2A74F3B2718F}" dt="2024-05-08T09:59:44.880" v="22" actId="1076"/>
          <ac:picMkLst>
            <pc:docMk/>
            <pc:sldMk cId="2536764839" sldId="259"/>
            <ac:picMk id="7" creationId="{FF542EE1-B415-3E15-BC8B-2D2E5012DBCF}"/>
          </ac:picMkLst>
        </pc:picChg>
        <pc:picChg chg="add del mod">
          <ac:chgData name="Nora L" userId="e39371b610aa9937" providerId="LiveId" clId="{6DAD6868-2E3F-4187-BA55-2A74F3B2718F}" dt="2024-05-08T10:16:47.879" v="205" actId="478"/>
          <ac:picMkLst>
            <pc:docMk/>
            <pc:sldMk cId="2536764839" sldId="259"/>
            <ac:picMk id="57" creationId="{5FB106A1-98C6-791A-FBF1-1BCB6F0C456B}"/>
          </ac:picMkLst>
        </pc:picChg>
        <pc:picChg chg="add del mod">
          <ac:chgData name="Nora L" userId="e39371b610aa9937" providerId="LiveId" clId="{6DAD6868-2E3F-4187-BA55-2A74F3B2718F}" dt="2024-05-08T10:18:14.234" v="218" actId="478"/>
          <ac:picMkLst>
            <pc:docMk/>
            <pc:sldMk cId="2536764839" sldId="259"/>
            <ac:picMk id="59" creationId="{D31C6381-B970-EA81-E929-727CEAF41EDE}"/>
          </ac:picMkLst>
        </pc:picChg>
        <pc:picChg chg="add mod">
          <ac:chgData name="Nora L" userId="e39371b610aa9937" providerId="LiveId" clId="{6DAD6868-2E3F-4187-BA55-2A74F3B2718F}" dt="2024-05-08T10:17:27.146" v="213" actId="1076"/>
          <ac:picMkLst>
            <pc:docMk/>
            <pc:sldMk cId="2536764839" sldId="259"/>
            <ac:picMk id="61" creationId="{BFD1F9E2-87F2-2A2F-BEA4-24AC9AABBF51}"/>
          </ac:picMkLst>
        </pc:picChg>
        <pc:inkChg chg="add del">
          <ac:chgData name="Nora L" userId="e39371b610aa9937" providerId="LiveId" clId="{6DAD6868-2E3F-4187-BA55-2A74F3B2718F}" dt="2024-05-08T10:23:31.061" v="311" actId="9405"/>
          <ac:inkMkLst>
            <pc:docMk/>
            <pc:sldMk cId="2536764839" sldId="259"/>
            <ac:inkMk id="82" creationId="{799865C2-142C-0EDA-59D2-40780AE35450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3" creationId="{B1D67F0F-79B7-3CC3-E4BF-C3610F9351BB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4" creationId="{14D727E6-D53C-47BD-764A-9D370CCD5E87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6" creationId="{233C0328-6EB7-2A75-A677-6E8EA5A59D72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7" creationId="{7B121E3E-78FE-E643-F602-07A540960437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9" creationId="{66EED6AD-EB3E-9C5B-D35A-0FBB0C5DD7E8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1" creationId="{A14E7721-2478-55F8-E098-60E1E010BD69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2" creationId="{5564BB74-D375-158D-F369-629E1AC8925D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4" creationId="{3CCEEC74-C95C-17D3-032F-7370AB1288FA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6" creationId="{3777ACCF-168A-A6D9-F096-64E89BCBEDBA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7" creationId="{37DBDBEA-5274-A6D5-4D48-FC8DB9FDA16A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8" creationId="{59F6B37C-6029-9167-F17F-3FA9974E6C99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9" creationId="{973B273D-DA79-221A-55BB-295BB92FED2C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100" creationId="{C3D3577D-B455-510E-696E-B86614C1CE0F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101" creationId="{1AA98F3C-18AB-00CE-718A-AFC26E546878}"/>
          </ac:inkMkLst>
        </pc:inkChg>
        <pc:cxnChg chg="add mod">
          <ac:chgData name="Nora L" userId="e39371b610aa9937" providerId="LiveId" clId="{6DAD6868-2E3F-4187-BA55-2A74F3B2718F}" dt="2024-05-08T10:22:32.478" v="281" actId="1035"/>
          <ac:cxnSpMkLst>
            <pc:docMk/>
            <pc:sldMk cId="2536764839" sldId="259"/>
            <ac:cxnSpMk id="79" creationId="{081DF9E3-2418-F368-A947-087FA8DDAEE6}"/>
          </ac:cxnSpMkLst>
        </pc:cxnChg>
        <pc:cxnChg chg="add mod">
          <ac:chgData name="Nora L" userId="e39371b610aa9937" providerId="LiveId" clId="{6DAD6868-2E3F-4187-BA55-2A74F3B2718F}" dt="2024-05-08T10:22:32.478" v="281" actId="1035"/>
          <ac:cxnSpMkLst>
            <pc:docMk/>
            <pc:sldMk cId="2536764839" sldId="259"/>
            <ac:cxnSpMk id="80" creationId="{4D9E8CE6-17E3-85A6-A1B3-BC66C193D235}"/>
          </ac:cxnSpMkLst>
        </pc:cxnChg>
        <pc:cxnChg chg="add mod">
          <ac:chgData name="Nora L" userId="e39371b610aa9937" providerId="LiveId" clId="{6DAD6868-2E3F-4187-BA55-2A74F3B2718F}" dt="2024-05-08T10:22:32.478" v="281" actId="1035"/>
          <ac:cxnSpMkLst>
            <pc:docMk/>
            <pc:sldMk cId="2536764839" sldId="259"/>
            <ac:cxnSpMk id="81" creationId="{55EFBA85-E0C0-8A96-76F1-92DC6ED5156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1.6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24575,'2'5'0,"1"0"0,0 1 0,0-1 0,1-1 0,-1 1 0,8 7 0,-1 0 0,13 17 0,42 38 0,-55-56 0,-5-7 13,1 0-1,-1-1 1,0 0 0,1 1-1,0-2 1,7 4-1,-9-5-133,1 1 0,-1 0 0,0 0 0,1 0 0,-1 0 0,0 1 0,-1 0-1,1 0 1,0 0 0,-1 0 0,5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8:05.8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 24575,'0'-1'0,"0"-3"0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24575,'0'1'0,"0"1"0,0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24575,'0'1'0,"0"1"0,0 2 0</inkml:trace>
  <inkml:trace contextRef="#ctx0" brushRef="#br0" timeOffset="1">15 20 24575,'-1'0'0,"-2"0"0,-1-1 0,-2-1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1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24575,'0'0'-8191</inkml:trace>
  <inkml:trace contextRef="#ctx0" brushRef="#br0" timeOffset="1">1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1.6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24575,'2'5'0,"1"0"0,0 1 0,0-1 0,1-1 0,-1 1 0,8 7 0,-1 0 0,13 17 0,42 38 0,-55-56 0,-5-7 13,1 0-1,-1-1 1,0 0 0,1 1-1,0-2 1,7 4-1,-9-5-133,1 1 0,-1 0 0,0 0 0,1 0 0,-1 0 0,0 1 0,-1 0-1,1 0 1,0 0 0,-1 0 0,5 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3.6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 82 24575,'5'11'0,"1"-1"0,0 0 0,1 0 0,0-1 0,0 0 0,1 0 0,16 14 0,-24-23 0,1 0 0,-1 1 0,0-1 0,0 0 0,0 0 0,1 0 0,-1 1 0,0-1 0,0 0 0,1 0 0,-1 0 0,0 0 0,0 1 0,1-1 0,-1 0 0,0 0 0,1 0 0,-1 0 0,0 0 0,1 0 0,-1 0 0,0 0 0,0 0 0,1 0 0,-1 0 0,0 0 0,1 0 0,-1 0 0,0 0 0,1 0 0,-1 0 0,0-1 0,0 1 0,1 0 0,-1 0 0,0 0 0,1-1 0,0-13 0,-8-20 0,7 32 0,29 49 0,-24-42 0,-23-29 0,14 19 0,-28-38 0,28 35 0,22 25 0,23 24 0,-76-107 0,22 51 0,20 30 0,18 27 0,1-13 0,-17-21 0,-16-23 0,-4-3 0,-1 0 0,-1 1 0,-1 1 0,-23-23 0,37 39 0,0 0 0,0-1 0,0 1 0,-1-1 0,1 1 0,0 0 0,0-1 0,-1 1 0,1 0 0,0-1 0,-1 1 0,1 0 0,-1 0 0,1-1 0,0 1 0,-1 0 0,1 0 0,-1 0 0,1 0 0,0-1 0,-1 1 0,1 0 0,-1 0 0,1 0 0,-1 0 0,1 0 0,-1 0 0,1 0 0,0 0 0,-1 0 0,1 0 0,-1 0 0,1 1 0,-1-1 0,1 0 0,0 0 0,-1 1 0,2 16 0,0-15 0,-1 0 0,1 0 0,-1 0 0,1 0 0,0-1 0,0 1 0,0 0 0,0 0 0,0 0 0,0-1 0,0 1 0,1-1 0,-1 1 0,1-1 0,-1 0 0,1 1 0,3 1 0,-7-8 0,0 1 0,0-1 0,0 0 0,-1 1 0,1-1 0,-7-6 0,-34-38 0,72 81 0,-20-21 0,0 0 0,1-1 0,17 15 0,-62-62-1365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4.9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5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9.1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22.5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8:06.16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24575,'0'2'0,"0"1"0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24575,'-1'0'0,"-1"2"0,0-1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0 185 24575,'1'-3'0,"-1"1"0,1-1 0,-1 1 0,1-1 0,0 0 0,0 1 0,0 0 0,0-1 0,0 1 0,1 0 0,-1-1 0,1 1 0,-1 0 0,4-3 0,33-29 0,-9 7 0,-19 17 15,0 1 0,1-1 0,0 2 0,21-13 0,7-6-1455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464 375 24575,'-4'-1'0,"0"-1"0,0 0 0,0 0 0,1 0 0,-1 0 0,0 0 0,1-1 0,-1 1 0,1-1 0,0 0 0,-5-5 0,-13-10 0,-1 2 0,0-1 0,-31-31 0,40 36 0,-1 1 0,0 0 0,-1 1 0,0 1 0,0 0 0,-27-11 0,-35-20 0,69 34-5,1 1 0,0-1 0,1 0 1,-1-1-1,1 0 0,0 0 0,1 0 0,0-1 0,0 0 0,-5-11 0,-11-16-1306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24575,'-1'0'0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24575,'0'1'0,"0"1"0,0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24575,'0'1'0,"0"1"0,0 2 0</inkml:trace>
  <inkml:trace contextRef="#ctx0" brushRef="#br0" timeOffset="1">15 20 24575,'-1'0'0,"-2"0"0,-1-1 0,-2-1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4:30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24575,'0'0'-8191</inkml:trace>
  <inkml:trace contextRef="#ctx0" brushRef="#br0" timeOffset="1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8:06.52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8:34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1 24575,'-2'6'0,"-1"-1"0,1 1 0,-1 0 0,0-1 0,-1 0 0,0 0 0,1 0 0,-2 0 0,1 0 0,0-1 0,-10 7 0,4-1 0,8-8 0,-7 6 0,0 0 0,1 1 0,0 0 0,1 0 0,0 1 0,0 0 0,-8 18 0,11-21 0,0 0 0,0-1 0,-1 0 0,1 0 0,-8 6 0,-18 27 0,20-28-1365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8:35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32 24575,'-9'13'0,"0"0"0,0 0 0,-1-1 0,-15 13 0,-7 10 0,-7 11 0,30-35 0,27-34 0,-14 18 0,32-40 0,2 1 0,42-38 0,-76 82-78,-7 10 273,-8 11-1677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1.6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24575,'2'5'0,"1"0"0,0 1 0,0-1 0,1-1 0,-1 1 0,8 7 0,-1 0 0,13 17 0,42 38 0,-55-56 0,-5-7 13,1 0-1,-1-1 1,0 0 0,1 1-1,0-2 1,7 4-1,-9-5-133,1 1 0,-1 0 0,0 0 0,1 0 0,-1 0 0,0 1 0,-1 0-1,1 0 1,0 0 0,-1 0 0,5 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3.6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 82 24575,'5'11'0,"1"-1"0,0 0 0,1 0 0,0-1 0,0 0 0,1 0 0,16 14 0,-24-23 0,1 0 0,-1 1 0,0-1 0,0 0 0,0 0 0,1 0 0,-1 1 0,0-1 0,0 0 0,1 0 0,-1 0 0,0 0 0,0 1 0,1-1 0,-1 0 0,0 0 0,1 0 0,-1 0 0,0 0 0,1 0 0,-1 0 0,0 0 0,0 0 0,1 0 0,-1 0 0,0 0 0,1 0 0,-1 0 0,0 0 0,1 0 0,-1 0 0,0-1 0,0 1 0,1 0 0,-1 0 0,0 0 0,1-1 0,0-13 0,-8-20 0,7 32 0,29 49 0,-24-42 0,-23-29 0,14 19 0,-28-38 0,28 35 0,22 25 0,23 24 0,-76-107 0,22 51 0,20 30 0,18 27 0,1-13 0,-17-21 0,-16-23 0,-4-3 0,-1 0 0,-1 1 0,-1 1 0,-23-23 0,37 39 0,0 0 0,0-1 0,0 1 0,-1-1 0,1 1 0,0 0 0,0-1 0,-1 1 0,1 0 0,0-1 0,-1 1 0,1 0 0,-1 0 0,1-1 0,0 1 0,-1 0 0,1 0 0,-1 0 0,1 0 0,0-1 0,-1 1 0,1 0 0,-1 0 0,1 0 0,-1 0 0,1 0 0,-1 0 0,1 0 0,0 0 0,-1 0 0,1 0 0,-1 0 0,1 1 0,-1-1 0,1 0 0,0 0 0,-1 1 0,2 16 0,0-15 0,-1 0 0,1 0 0,-1 0 0,1 0 0,0-1 0,0 1 0,0 0 0,0 0 0,0 0 0,0-1 0,0 1 0,1-1 0,-1 1 0,1-1 0,-1 0 0,1 1 0,3 1 0,-7-8 0,0 1 0,0-1 0,0 0 0,-1 1 0,1-1 0,-7-6 0,-34-38 0,72 81 0,-20-21 0,0 0 0,1-1 0,17 15 0,-62-62-1365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4.9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5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9.1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22.5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8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1 24575,'-52'27'0,"-128"57"0,148-68-1365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41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 24575,'0'-1'0,"0"-1"0,1-1 0,1-1 0,0 1 0,1-1 0,-1-1 0,0 0 0,-1-1 0,1 1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8:06.8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 1 24575,'0'1'0,"-2"1"0</inkml:trace>
  <inkml:trace contextRef="#ctx0" brushRef="#br0" timeOffset="1">0 9 24575,'0'2'0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24575,'-1'0'0,"-1"2"0,0-1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2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0 185 24575,'1'-3'0,"-1"1"0,1-1 0,-1 1 0,1-1 0,0 0 0,0 1 0,0 0 0,0-1 0,0 1 0,1 0 0,-1-1 0,1 1 0,-1 0 0,4-3 0,33-29 0,-9 7 0,-19 17 15,0 1 0,1-1 0,0 2 0,21-13 0,7-6-1455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8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464 375 24575,'-4'-1'0,"0"-1"0,0 0 0,0 0 0,1 0 0,-1 0 0,0 0 0,1-1 0,-1 1 0,1-1 0,0 0 0,-5-5 0,-13-10 0,-1 2 0,0-1 0,-31-31 0,40 36 0,-1 1 0,0 0 0,-1 1 0,0 1 0,0 0 0,-27-11 0,-35-20 0,69 34-5,1 1 0,0-1 0,1 0 1,-1-1-1,1 0 0,0 0 0,1 0 0,0-1 0,0 0 0,-5-11 0,-11-16-1306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24575,'-1'0'0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24575,'0'1'0,"0"1"0,0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24575,'0'1'0,"0"1"0,0 2 0</inkml:trace>
  <inkml:trace contextRef="#ctx0" brushRef="#br0" timeOffset="1">15 20 24575,'-1'0'0,"-2"0"0,-1-1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8:07.21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1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24575,'0'0'-8191</inkml:trace>
  <inkml:trace contextRef="#ctx0" brushRef="#br0" timeOffset="1">1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48.7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24575,'0'1'0,"0"2"0,1 1 0,1 1 0,2 0 0,1 0 0,0 0 0,2 0 0,-1-1 0,-1 0 0,0 0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22.5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56:27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24575,'0'3'0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3:53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464 375 24575,'-4'-1'0,"0"-1"0,0 0 0,0 0 0,1 0 0,-1 0 0,0 0 0,1-1 0,-1 1 0,1-1 0,0 0 0,-5-5 0,-13-10 0,-1 2 0,0-1 0,-31-31 0,40 36 0,-1 1 0,0 0 0,-1 1 0,0 1 0,0 0 0,-27-11 0,-35-20 0,69 34-5,1 1 0,0-1 0,1 0 1,-1-1-1,1 0 0,0 0 0,1 0 0,0-1 0,0 0 0,-5-11 0,-11-16-1306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3:53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24575,'-1'0'0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3:53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24575,'0'1'0,"0"1"0,0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3:53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24575,'0'1'0,"0"1"0,0 2 0</inkml:trace>
  <inkml:trace contextRef="#ctx0" brushRef="#br0" timeOffset="1">15 20 24575,'-1'0'0,"-2"0"0,-1-1 0,-2-1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3:53.4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24575,'0'0'-8191</inkml:trace>
  <inkml:trace contextRef="#ctx0" brushRef="#br0" timeOffset="1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8:56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0 24575,'-6'2'0,"1"-1"0,0 1 0,0 0 0,0 0 0,0 1 0,0-1 0,-8 7 0,-14 6 0,13-9-455,-1 1 0,-24 15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1.6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24575,'2'5'0,"1"0"0,0 1 0,0-1 0,1-1 0,-1 1 0,8 7 0,-1 0 0,13 17 0,42 38 0,-55-56 0,-5-7 13,1 0-1,-1-1 1,0 0 0,1 1-1,0-2 1,7 4-1,-9-5-133,1 1 0,-1 0 0,0 0 0,1 0 0,-1 0 0,0 1 0,-1 0-1,1 0 1,0 0 0,-1 0 0,5 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9:06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0 24575,'-4'1'0,"-1"1"0,0 0 0,1-1 0,-1 2 0,1-1 0,0 0 0,0 1 0,-7 5 0,-14 8 0,-2-3-1365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9:07.2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 24575,'-2'0'0,"0"0"0,-2 0 0,0 1 0,-1 1 0,0 2 0,-1 0 0,0 1 0,1 0 0,0 0 0,1-1 0,0 0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9:10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 1 24575,'-5'1'0,"1"1"0,-1 0 0,1 1 0,0-1 0,-1 1 0,1 0 0,0 0 0,-5 5 0,-7 4 0,-30 15-1365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9:13.3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4 137 24575,'0'0'0,"-1"0"0,1 0 0,0 0 0,0 0 0,0 0 0,-1-1 0,1 1 0,0 0 0,0 0 0,0 0 0,0 0 0,-1 0 0,1-1 0,0 1 0,0 0 0,0 0 0,0 0 0,0 0 0,0-1 0,-1 1 0,1 0 0,0 0 0,0 0 0,0-1 0,0 1 0,0 0 0,0 0 0,0-1 0,0 1 0,0 0 0,0 0 0,0 0 0,0-1 0,0 1 0,0 0 0,0 0 0,0 0 0,0-1 0,1 1 0,-1 0 0,0 0 0,0 0 0,0-1 0,0 1 0,0 0 0,0 0 0,1 0 0,-1-1 0,11-19 0,15-15 0,33-38-1365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5:09:22.2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24575,'3'1'0,"0"0"0,0 1 0,1-1 0,-1 1 0,0 0 0,0 0 0,-1 0 0,1 0 0,0 0 0,-1 0 0,1 1 0,-1 0 0,3 3 0,23 19 0,-12-16 0,-1 0 0,0 1 0,0 1 0,-2 1 0,1 0 0,19 23 0,-13-17-1365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3.6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 82 24575,'5'11'0,"1"-1"0,0 0 0,1 0 0,0-1 0,0 0 0,1 0 0,16 14 0,-24-23 0,1 0 0,-1 1 0,0-1 0,0 0 0,0 0 0,1 0 0,-1 1 0,0-1 0,0 0 0,1 0 0,-1 0 0,0 0 0,0 1 0,1-1 0,-1 0 0,0 0 0,1 0 0,-1 0 0,0 0 0,1 0 0,-1 0 0,0 0 0,0 0 0,1 0 0,-1 0 0,0 0 0,1 0 0,-1 0 0,0 0 0,1 0 0,-1 0 0,0-1 0,0 1 0,1 0 0,-1 0 0,0 0 0,1-1 0,0-13 0,-8-20 0,7 32 0,29 49 0,-24-42 0,-23-29 0,14 19 0,-28-38 0,28 35 0,22 25 0,23 24 0,-76-107 0,22 51 0,20 30 0,18 27 0,1-13 0,-17-21 0,-16-23 0,-4-3 0,-1 0 0,-1 1 0,-1 1 0,-23-23 0,37 39 0,0 0 0,0-1 0,0 1 0,-1-1 0,1 1 0,0 0 0,0-1 0,-1 1 0,1 0 0,0-1 0,-1 1 0,1 0 0,-1 0 0,1-1 0,0 1 0,-1 0 0,1 0 0,-1 0 0,1 0 0,0-1 0,-1 1 0,1 0 0,-1 0 0,1 0 0,-1 0 0,1 0 0,-1 0 0,1 0 0,0 0 0,-1 0 0,1 0 0,-1 0 0,1 1 0,-1-1 0,1 0 0,0 0 0,-1 1 0,2 16 0,0-15 0,-1 0 0,1 0 0,-1 0 0,1 0 0,0-1 0,0 1 0,0 0 0,0 0 0,0 0 0,0-1 0,0 1 0,1-1 0,-1 1 0,1-1 0,-1 0 0,1 1 0,3 1 0,-7-8 0,0 1 0,0-1 0,0 0 0,-1 1 0,1-1 0,-7-6 0,-34-38 0,72 81 0,-20-21 0,0 0 0,1-1 0,17 15 0,-62-62-1365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4.9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5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9.1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3.6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 82 24575,'5'11'0,"1"-1"0,0 0 0,1 0 0,0-1 0,0 0 0,1 0 0,16 14 0,-24-23 0,1 0 0,-1 1 0,0-1 0,0 0 0,0 0 0,1 0 0,-1 1 0,0-1 0,0 0 0,1 0 0,-1 0 0,0 0 0,0 1 0,1-1 0,-1 0 0,0 0 0,1 0 0,-1 0 0,0 0 0,1 0 0,-1 0 0,0 0 0,0 0 0,1 0 0,-1 0 0,0 0 0,1 0 0,-1 0 0,0 0 0,1 0 0,-1 0 0,0-1 0,0 1 0,1 0 0,-1 0 0,0 0 0,1-1 0,0-13 0,-8-20 0,7 32 0,29 49 0,-24-42 0,-23-29 0,14 19 0,-28-38 0,28 35 0,22 25 0,23 24 0,-76-107 0,22 51 0,20 30 0,18 27 0,1-13 0,-17-21 0,-16-23 0,-4-3 0,-1 0 0,-1 1 0,-1 1 0,-23-23 0,37 39 0,0 0 0,0-1 0,0 1 0,-1-1 0,1 1 0,0 0 0,0-1 0,-1 1 0,1 0 0,0-1 0,-1 1 0,1 0 0,-1 0 0,1-1 0,0 1 0,-1 0 0,1 0 0,-1 0 0,1 0 0,0-1 0,-1 1 0,1 0 0,-1 0 0,1 0 0,-1 0 0,1 0 0,-1 0 0,1 0 0,0 0 0,-1 0 0,1 0 0,-1 0 0,1 1 0,-1-1 0,1 0 0,0 0 0,-1 1 0,2 16 0,0-15 0,-1 0 0,1 0 0,-1 0 0,1 0 0,0-1 0,0 1 0,0 0 0,0 0 0,0 0 0,0-1 0,0 1 0,1-1 0,-1 1 0,1-1 0,-1 0 0,1 1 0,3 1 0,-7-8 0,0 1 0,0-1 0,0 0 0,-1 1 0,1-1 0,-7-6 0,-34-38 0,72 81 0,-20-21 0,0 0 0,1-1 0,17 15 0,-62-62-1365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56:38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22.5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8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1 24575,'-52'27'0,"-128"57"0,148-68-1365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41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 24575,'0'-1'0,"0"-1"0,1-1 0,1-1 0,0 1 0,1-1 0,-1-1 0,0 0 0,-1-1 0,1 1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24575,'-1'0'0,"-1"2"0,0-1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2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0 185 24575,'1'-3'0,"-1"1"0,1-1 0,-1 1 0,1-1 0,0 0 0,0 1 0,0 0 0,0-1 0,0 1 0,1 0 0,-1-1 0,1 1 0,-1 0 0,4-3 0,33-29 0,-9 7 0,-19 17 15,0 1 0,1-1 0,0 2 0,21-13 0,7-6-1455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4.9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8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464 375 24575,'-4'-1'0,"0"-1"0,0 0 0,0 0 0,1 0 0,-1 0 0,0 0 0,1-1 0,-1 1 0,1-1 0,0 0 0,-5-5 0,-13-10 0,-1 2 0,0-1 0,-31-31 0,40 36 0,-1 1 0,0 0 0,-1 1 0,0 1 0,0 0 0,-27-11 0,-35-20 0,69 34-5,1 1 0,0-1 0,1 0 1,-1-1-1,1 0 0,0 0 0,1 0 0,0-1 0,0 0 0,-5-11 0,-11-16-1306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24575,'-1'0'0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24575,'0'1'0,"0"1"0,0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24575,'0'1'0,"0"1"0,0 2 0</inkml:trace>
  <inkml:trace contextRef="#ctx0" brushRef="#br0" timeOffset="1">15 20 24575,'-1'0'0,"-2"0"0,-1-1 0,-2-1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1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24575,'0'0'-8191</inkml:trace>
  <inkml:trace contextRef="#ctx0" brushRef="#br0" timeOffset="1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56:27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24575,'0'3'0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22.5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8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1 24575,'-52'27'0,"-128"57"0,148-68-1365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41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 24575,'0'-1'0,"0"-1"0,1-1 0,1-1 0,0 1 0,1-1 0,-1-1 0,0 0 0,-1-1 0,1 1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5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24575,'-1'0'0,"-1"2"0,0-1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2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0 185 24575,'1'-3'0,"-1"1"0,1-1 0,-1 1 0,1-1 0,0 0 0,0 1 0,0 0 0,0-1 0,0 1 0,1 0 0,-1-1 0,1 1 0,-1 0 0,4-3 0,33-29 0,-9 7 0,-19 17 15,0 1 0,1-1 0,0 2 0,21-13 0,7-6-1455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8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464 375 24575,'-4'-1'0,"0"-1"0,0 0 0,0 0 0,1 0 0,-1 0 0,0 0 0,1-1 0,-1 1 0,1-1 0,0 0 0,-5-5 0,-13-10 0,-1 2 0,0-1 0,-31-31 0,40 36 0,-1 1 0,0 0 0,-1 1 0,0 1 0,0 0 0,-27-11 0,-35-20 0,69 34-5,1 1 0,0-1 0,1 0 1,-1-1-1,1 0 0,0 0 0,1 0 0,0-1 0,0 0 0,-5-11 0,-11-16-1306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24575,'-1'0'0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24575,'0'1'0,"0"1"0,0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24575,'0'1'0,"0"1"0,0 2 0</inkml:trace>
  <inkml:trace contextRef="#ctx0" brushRef="#br0" timeOffset="1">15 20 24575,'-1'0'0,"-2"0"0,-1-1 0,-2-1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1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24575,'0'0'-8191</inkml:trace>
  <inkml:trace contextRef="#ctx0" brushRef="#br0" timeOffset="1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9.1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56:27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24575,'0'3'0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1.6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24575,'2'5'0,"1"0"0,0 1 0,0-1 0,1-1 0,-1 1 0,8 7 0,-1 0 0,13 17 0,42 38 0,-55-56 0,-5-7 13,1 0-1,-1-1 1,0 0 0,1 1-1,0-2 1,7 4-1,-9-5-133,1 1 0,-1 0 0,0 0 0,1 0 0,-1 0 0,0 1 0,-1 0-1,1 0 1,0 0 0,-1 0 0,5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3.6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 82 24575,'5'11'0,"1"-1"0,0 0 0,1 0 0,0-1 0,0 0 0,1 0 0,16 14 0,-24-23 0,1 0 0,-1 1 0,0-1 0,0 0 0,0 0 0,1 0 0,-1 1 0,0-1 0,0 0 0,1 0 0,-1 0 0,0 0 0,0 1 0,1-1 0,-1 0 0,0 0 0,1 0 0,-1 0 0,0 0 0,1 0 0,-1 0 0,0 0 0,0 0 0,1 0 0,-1 0 0,0 0 0,1 0 0,-1 0 0,0 0 0,1 0 0,-1 0 0,0-1 0,0 1 0,1 0 0,-1 0 0,0 0 0,1-1 0,0-13 0,-8-20 0,7 32 0,29 49 0,-24-42 0,-23-29 0,14 19 0,-28-38 0,28 35 0,22 25 0,23 24 0,-76-107 0,22 51 0,20 30 0,18 27 0,1-13 0,-17-21 0,-16-23 0,-4-3 0,-1 0 0,-1 1 0,-1 1 0,-23-23 0,37 39 0,0 0 0,0-1 0,0 1 0,-1-1 0,1 1 0,0 0 0,0-1 0,-1 1 0,1 0 0,0-1 0,-1 1 0,1 0 0,-1 0 0,1-1 0,0 1 0,-1 0 0,1 0 0,-1 0 0,1 0 0,0-1 0,-1 1 0,1 0 0,-1 0 0,1 0 0,-1 0 0,1 0 0,-1 0 0,1 0 0,0 0 0,-1 0 0,1 0 0,-1 0 0,1 1 0,-1-1 0,1 0 0,0 0 0,-1 1 0,2 16 0,0-15 0,-1 0 0,1 0 0,-1 0 0,1 0 0,0-1 0,0 1 0,0 0 0,0 0 0,0 0 0,0-1 0,0 1 0,1-1 0,-1 1 0,1-1 0,-1 0 0,1 1 0,3 1 0,-7-8 0,0 1 0,0-1 0,0 0 0,-1 1 0,1-1 0,-7-6 0,-34-38 0,72 81 0,-20-21 0,0 0 0,1-1 0,17 15 0,-62-62-1365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4.9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5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9.1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48.7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24575,'0'1'0,"0"2"0,1 1 0,1 1 0,2 0 0,1 0 0,0 0 0,2 0 0,-1-1 0,-1 0 0,0 0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4.0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4.5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4.9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7:56.1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825 431 24575,'5'-1'0,"-1"0"0,1-1 0,-1 0 0,0 0 0,1 0 0,-1 0 0,0-1 0,0 1 0,0-1 0,4-4 0,15-9 0,-22 15 0,-1 1 0,0 0 0,0 0 0,0 0 0,1 0 0,-1-1 0,0 1 0,0 0 0,0 0 0,1 0 0,-1 0 0,0 0 0,0 0 0,1 0 0,-1 0 0,0 0 0,0 0 0,1 0 0,-1 0 0,0 0 0,0 0 0,1 0 0,-1 0 0,0 0 0,0 0 0,1 0 0,-1 0 0,0 0 0,0 1 0,1-1 0,-1 0 0,0 0 0,0 0 0,0 0 0,0 1 0,1-1 0,-1 0 0,0 0 0,0 0 0,0 0 0,0 1 0,1-1 0,-1 0 0,0 0 0,0 1 0,0-1 0,0 0 0,0 1 0,-1 17 0,-9 17 0,4-16 0,6-19 0,0 1 0,0-1 0,0 0 0,0 0 0,0 0 0,0 0 0,0 0 0,0 0 0,0 0 0,0 0 0,0 1 0,0-1 0,0 0 0,0 0 0,0 0 0,0 0 0,0 0 0,0 0 0,0 0 0,0 0 0,0 1 0,0-1 0,1 0 0,-1 0 0,0 0 0,0 0 0,0 0 0,0 0 0,0 0 0,0 0 0,0 0 0,0 0 0,0 0 0,0 0 0,1 0 0,-1 0 0,0 0 0,0 0 0,0 0 0,0 0 0,0 0 0,0 0 0,0 0 0,0 0 0,1 0 0,-1 0 0,0 0 0,0 0 0,0 0 0,0 0 0,0 0 0,0 0 0,0 0 0,0 0 0,1 0 0,-1 0 0,0 0 0,0 0 0,0 0 0,0 0 0,0 0 0,0 0 0,0-1 0,25-22 0,-10 7 0,46-40 0,36-35 0,-200 185 0,25-25 0,39-31 0,19-17 0,-1-1 0,0-1 0,-2 0 0,-31 18 0,54-37 0,-1 1 0,1-1 0,-1 1 0,1-1 0,-1 0 0,1 1 0,-1-1 0,1 0 0,-1 1 0,0-1 0,1 0 0,-1 0 0,1 0 0,-1 1 0,0-1 0,1 0 0,-1 0 0,0 0 0,1 0 0,-1 0 0,0 0 0,1 0 0,-1 0 0,0-1 0,1 1 0,-1 0 0,0 0 0,1 0 0,-1-1 0,1 1 0,-1 0 0,1-1 0,-1 1 0,0-1 0,0-1 0,1 0 0,-1 1 0,1-1 0,0 0 0,0 1 0,0-1 0,0 0 0,0 1 0,0-1 0,0 0 0,0 1 0,1-1 0,0-2 0,20-54 0,-21 57 0,15-32 0,1 1 0,1 1 0,2 0 0,1 2 0,1 0 0,34-35 0,-54 63 0,0 0 0,0 0 0,0 0 0,0 0 0,0 0 0,0 0 0,0 0 0,0 1 0,1-1 0,-1 0 0,0 1 0,0-1 0,1 1 0,-1-1 0,0 1 0,1 0 0,1-1 0,-3 1 0,1 1 0,-1-1 0,1 0 0,-1 0 0,1 1 0,-1-1 0,0 1 0,1-1 0,-1 0 0,1 1 0,-1-1 0,0 1 0,1-1 0,-1 1 0,0-1 0,0 1 0,1-1 0,-1 1 0,0-1 0,0 1 0,0-1 0,0 1 0,0-1 0,0 1 0,0 0 0,0-1 0,0 2 0,-7 48 0,-5-8 0,-3 0 0,-1-1 0,-1 0 0,-3-1 0,-1-2 0,-43 60 0,64-98 0,0 1 0,0-1 0,0 1 0,-1-1 0,1 1 0,0-1 0,0 1 0,-1-1 0,1 0 0,0 1 0,-1-1 0,1 1 0,0-1 0,-1 0 0,1 1 0,0-1 0,-1 0 0,1 1 0,-1-1 0,1 0 0,-1 0 0,1 0 0,-1 1 0,1-1 0,-1 0 0,1 0 0,-1 0 0,1 0 0,-1 0 0,1 0 0,-1 0 0,1 0 0,-1 0 0,3-18 0,16-29 0,-1 16 0,2 0 0,1 2 0,1 0 0,1 2 0,2 0 0,0 2 0,39-31 0,-76 79 0,-17 18 0,-11 9 0,-21 26 0,-99 92 0,161-168 0,0 1 0,-1-1 0,1 1 0,0-1 0,-1 1 0,1-1 0,0 1 0,-1-1 0,1 0 0,-1 1 0,1-1 0,-1 0 0,1 1 0,-1-1 0,1 0 0,-1 0 0,1 0 0,-1 1 0,1-1 0,-1 0 0,1 0 0,-1 0 0,1 0 0,-1 0 0,1 0 0,-1 0 0,1 0 0,-1 0 0,-1 0 0,4-16 0,17-27 0,12-15 0,3 1 0,2 2 0,2 1 0,3 2 0,73-72 0,-92 105 0,-13 14 0,-12 14 0,-56 80 0,-5-2 0,-143 151 0,197-228 0,-35 33 0,45-42 0,0-1 0,-1 0 0,1 1 0,0-1 0,-1 0 0,1 0 0,0 1 0,-1-1 0,1 0 0,0 0 0,-1 0 0,1 1 0,0-1 0,-1 0 0,1 0 0,-1 0 0,1 0 0,0 0 0,-1 0 0,1 0 0,-1 0 0,1 0 0,0 0 0,-1 0 0,1 0 0,-1 0 0,1 0 0,0 0 0,-1 0 0,1-1 0,0 1 0,-1 0 0,-1-14 0,12-21 0,12-18 0,2 2 0,2 1 0,50-72 0,118-123 0,-180 230 0,-11 10 0,1 0 0,-1 0 0,1 1 0,1 0 0,-1 0 0,1 0 0,-1 0 0,11-5 0,-24 24 0,-57 68 0,-152 146 0,198-211 0,-146 139 0,-265 190 0,414-334 0,12-8 0,-1-1 0,1 0 0,-1 0 0,0 0 0,0-1 0,-1 1 0,1-2 0,0 1 0,-14 3 0,20-6 0,0 0 0,-1 0 0,1 0 0,0-1 0,-1 1 0,1 0 0,0 0 0,0 0 0,-1 0 0,1 0 0,0 0 0,-1-1 0,1 1 0,0 0 0,0 0 0,-1 0 0,1-1 0,0 1 0,0 0 0,-1 0 0,1-1 0,0 1 0,0 0 0,0-1 0,0 1 0,-1 0 0,1-1 0,0 1 0,0 0 0,0-1 0,0 1 0,0 0 0,0-1 0,0 1 0,0 0 0,0-1 0,0 1 0,0 0 0,0-1 0,0 1 0,0 0 0,0-1 0,1 1 0,-1 0 0,0 0 0,0-1 0,0 1 0,0 0 0,0-1 0,1 1 0,-1 0 0,1-1 0,9-19 0,-10 19 0,34-54 0,2 1 0,2 1 0,3 3 0,2 1 0,2 2 0,2 2 0,2 2 0,69-46 0,-107 82 0,-5 2 0,1 1 0,-1 0 0,1 0 0,0 0 0,0 1 0,0 0 0,0 1 0,1-1 0,8-1 0,-15 4 0,0 0 0,0 0 0,-1 0 0,1 0 0,0 0 0,0 0 0,-1 1 0,1-1 0,0 0 0,-1 0 0,1 0 0,0 1 0,0-1 0,-1 0 0,1 1 0,-1-1 0,1 1 0,0-1 0,-1 1 0,1-1 0,-1 1 0,1-1 0,-1 1 0,1-1 0,-1 1 0,1 0 0,-1-1 0,1 2 0,2 25 0,-15 30 0,12-54 0,-12 38 0,-19 45 0,42-103 0,1 0 0,0 1 0,18-16 0,-6 5 0,25-30 0,2 2 0,2 2 0,110-82 0,-183 163 0,-23 20 0,41-46 0,-121 107 0,122-108 0,0 0 0,0 0 0,0 0 0,0 0 0,-1 0 0,1 0 0,0-1 0,0 1 0,-1 0 0,1-1 0,0 1 0,-1-1 0,1 0 0,-1 1 0,1-1 0,-1 0 0,1 0 0,0 0 0,-3 0 0,3 0 0,1-1 0,-1 1 0,0-1 0,1 0 0,-1 1 0,1-1 0,-1 1 0,1-1 0,0 0 0,-1 1 0,1-1 0,0 0 0,-1 0 0,1 1 0,0-1 0,0 0 0,-1 0 0,1 0 0,0 1 0,0-1 0,0 0 0,0 0 0,0 0 0,1-1 0,0-6 0,0-1 0,0 1 0,1-1 0,1 1 0,3-9 0,8-17 0,1 0 0,2 1 0,2 1 0,0 0 0,3 2 0,0 0 0,2 1 0,1 2 0,29-26 0,-53 52 0,1-1 0,-1 1 0,1-1 0,0 1 0,0 0 0,0-1 0,0 1 0,0 0 0,0 1 0,0-1 0,0 0 0,0 0 0,0 1 0,4-1 0,-6 1 0,1 1 0,-1-1 0,1 0 0,-1 1 0,1-1 0,-1 1 0,0-1 0,1 1 0,-1-1 0,0 1 0,0 0 0,1-1 0,-1 1 0,0-1 0,0 1 0,0-1 0,0 1 0,0 0 0,0-1 0,0 1 0,0-1 0,0 1 0,0 0 0,0-1 0,0 1 0,0-1 0,0 1 0,0 0 0,-1-1 0,1 1 0,-1 0 0,-3 11 0,0 0 0,-1-1 0,-11 19 0,-16 20 0,-3-1 0,-2-2 0,-1-1 0,-3-2 0,-63 53 0,81-82 0,22-16 0,1 1 0,0 0 0,0 0 0,-1 0 0,1 0 0,0 0 0,0 0 0,0 0 0,-1-1 0,1 1 0,0 0 0,0 0 0,0 0 0,0-1 0,-1 1 0,1 0 0,0 0 0,0 0 0,0-1 0,0 1 0,0 0 0,0 0 0,0-1 0,0 1 0,-1 0 0,1 0 0,0-1 0,0 1 0,0 0 0,0 0 0,0-1 0,0 1 0,0 0 0,1 0 0,-1-1 0,0 1 0,0 0 0,0 0 0,0 0 0,0-1 0,0 1 0,0 0 0,0 0 0,1-1 0,-1 1 0,23-44 0,-8 21 0,2 1 0,0 1 0,1 1 0,1 0 0,0 1 0,40-28 0,-58 46 0,0 1 0,0-1 0,0 0 0,-1 1 0,1-1 0,0 1 0,0-1 0,0 1 0,0-1 0,0 1 0,0-1 0,0 1 0,0 0 0,0 0 0,1 0 0,-1-1 0,0 1 0,0 0 0,0 0 0,0 0 0,2 1 0,-3 0 0,1-1 0,-1 1 0,0 0 0,0-1 0,1 1 0,-1 0 0,0-1 0,0 1 0,0 0 0,0 0 0,1-1 0,-1 1 0,0 0 0,0 0 0,-1-1 0,1 1 0,0 0 0,0 0 0,0-1 0,0 1 0,-1 0 0,1 0 0,-21 47 0,19-45 0,-6 14 0,-1 0 0,-1-1 0,-1 0 0,0 0 0,0-1 0,-18 16 0,51-88 0,-2 20 0,1 1 0,2 0 0,51-60 0,-127 187 0,32-59 0,2-2 0,-29 35 0,41-61 0,10-17 0,12-21 0,120-199 0,-172 273 0,12-16 0,-1 8 0,19-22 0,-2 1 0,1-1 0,-2-1 0,1 1 0,-1-2 0,-19 14 0,51-64 0,15-9 0,46-49 0,-103 144 0,6-23 0,17-38 0,-20 28-1365,11-7-5461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6.2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7.1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01.5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110 140 24575,'-32'6'0,"-1"-1"0,31-6 0,1 1 0,-1-1 0,1 1 0,0-1 0,-1 0 0,1 0 0,0 0 0,0 0 0,-1 0 0,1 0 0,0 0 0,0 0 0,0 0 0,0 0 0,0-1 0,1 1 0,-1 0 0,0-1 0,1 1 0,-1 0 0,0-1 0,1 1 0,-1-2 0,2 13 0,1-9 0,0-18 0,-2 8 0,-1 4 0,1-1 0,0 0 0,1 1 0,-1-1 0,1 0 0,0 1 0,0-1 0,1 1 0,3-9 0,-7 34 0,-1-14 0,-3-20 0,3-8 0,-3-12 0,-5 82 0,9-15 0,0-9 0,10-47 0,-8 23 0,0-1 0,0 1 0,0-1 0,0 1 0,0-1 0,0 0 0,0 1 0,0-1 0,0 1 0,1-1 0,-1 1 0,0-1 0,0 1 0,0 0 0,1-1 0,-1 1 0,0-1 0,1 1 0,-1-1 0,0 1 0,1 0 0,-1-1 0,0 1 0,1 0 0,-1-1 0,1 1 0,-1 0 0,1-1 0,-1 1 0,1 0 0,-1 0 0,1-1 0,7 17 0,2 38 0,-9-48 0,13-28 0,-13 21 0,0 0 0,0 1 0,0-1 0,-1 0 0,1 0 0,0 1 0,0-1 0,0 1 0,0-1 0,0 1 0,0-1 0,0 1 0,0 0 0,0-1 0,0 1 0,0 0 0,0 0 0,1 0 0,-1 0 0,0 0 0,0 0 0,0 0 0,0 0 0,0 0 0,0 0 0,0 1 0,0-1 0,0 0 0,0 1 0,0-1 0,0 1 0,2 0 0,10 11 0,5 2 0,-18-14 0,0 0 0,1 0 0,-1 0 0,0 0 0,0 0 0,1 1 0,-1-1 0,0 0 0,1 0 0,-1 0 0,0 0 0,0 0 0,1-1 0,-1 1 0,0 0 0,0 0 0,1 0 0,-1 0 0,0 0 0,1 0 0,-1 0 0,0 0 0,0-1 0,0 1 0,1 0 0,-1 0 0,0 0 0,0 0 0,0-1 0,1 1 0,-1 0 0,0 0 0,0-1 0,0 1 0,0 0 0,0 0 0,1-1 0,-1 1 0,0 0 0,0 0 0,0-1 0,0 1 0,0 0 0,0-1 0,0 1 0,0 0 0,0 0 0,0-1 0,0 1 0,0 0 0,0 0 0,0-1 0,-1 1 0,2 1 0,-1 0 0,0 0 0,0 0 0,0 0 0,-1 0 0,1 0 0,0 0 0,0 0 0,0 0 0,-1 0 0,1-1 0,-1 1 0,1 0 0,-1 0 0,1 0 0,-1 0 0,1 0 0,-1 0 0,1-1 0,-1 1 0,0 0 0,0-1 0,1 1 0,-1 0 0,0-1 0,0 1 0,0-1 0,0 1 0,0-1 0,0 0 0,0 1 0,0-1 0,0 0 0,0 0 0,0 1 0,-1-1 0,0 0 0,0-1 0,0 1 0,0-1 0,0 0 0,0 1 0,1-1 0,-1 0 0,0 0 0,0 0 0,1 0 0,-1 0 0,1 0 0,-1-1 0,1 1 0,-1 0 0,1-1 0,0 1 0,0-1 0,-2-2 0,3 3 0,0 1 0,0 0 0,-1 0 0,1 0 0,0 0 0,0-1 0,0 1 0,0 0 0,0 0 0,0 0 0,0-1 0,0 1 0,0 0 0,0 0 0,0 0 0,0-1 0,0 1 0,0 0 0,0 0 0,0 0 0,0-1 0,0 1 0,0 0 0,0 0 0,0 0 0,0-1 0,0 1 0,1 0 0,-1 0 0,0 0 0,0 0 0,0-1 0,0 1 0,0 0 0,1 0 0,-1 0 0,0 0 0,0 0 0,0-1 0,0 1 0,1 0 0,-1 0 0,0 0 0,0 0 0,0 0 0,1 0 0,15-2 0,19 4 0,-33-2 0,84 2-1365,-81-2-5461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07.0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398 0 24575,'-4'3'0,"1"0"0,-1 0 0,0 0 0,1 0 0,-1 1 0,1-1 0,0 1 0,0 0 0,0 0 0,1 0 0,-4 6 0,-1 2 0,-22 27 0,-2-2 0,-1-2 0,-69 61 0,-25-3 0,96-70-1365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12.94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43 286 24575,'73'-34'0,"-73"34"0,0 0 0,1 0 0,-1 0 0,0 0 0,0 0 0,1 0 0,-1 0 0,0 0 0,0 0 0,1 0 0,-1 0 0,0 0 0,0 0 0,1 0 0,-1 0 0,0 0 0,0 0 0,1 0 0,-1 0 0,0 1 0,0-1 0,0 0 0,1 0 0,-1 0 0,0 0 0,0 1 0,0-1 0,1 0 0,-1 0 0,0 0 0,0 1 0,0-1 0,0 0 0,0 0 0,0 1 0,0-1 0,1 0 0,-1 0 0,0 1 0,0-1 0,0 0 0,0 0 0,0 1 0,0-1 0,0 1 0,-5 17 0,-12 14 0,-10-4 0,22-29 0,17-17 0,-3 7 0,1 1 0,0-1 0,1 2 0,0 0 0,0 0 0,1 1 0,0 0 0,1 1 0,-1 1 0,1 0 0,21-7 0,-34 13 0,1 0 0,-1-1 0,1 1 0,0 0 0,-1 0 0,1 0 0,-1-1 0,1 1 0,0 0 0,-1 0 0,1 0 0,-1 0 0,1 0 0,0 0 0,-1 0 0,1 0 0,-1 0 0,1 0 0,0 0 0,-1 1 0,1-1 0,-1 0 0,1 0 0,0 1 0,-1-1 0,1 0 0,-1 1 0,1-1 0,-1 0 0,1 1 0,-1-1 0,0 1 0,2 0 0,-8 20 0,-25 20 0,25-35 0,-40 36 0,43-39 0,0-1 0,0 1 0,0-1 0,-1 0 0,1 0 0,0 0 0,-1-1 0,0 1 0,1-1 0,-1 0 0,0 0 0,-6 1 0,9-3 0,0 1 0,0-1 0,0 0 0,0 1 0,0-1 0,0 0 0,0 0 0,0 0 0,1 1 0,-1-1 0,0 0 0,0 0 0,1 0 0,-1 0 0,1-1 0,-1 1 0,1 0 0,-1 0 0,1 0 0,0 0 0,0 0 0,-1-1 0,1 1 0,0 0 0,0 0 0,0 0 0,0-1 0,0 1 0,1 0 0,-1 0 0,0 0 0,0-1 0,1 0 0,0-1 0,-1 0 0,0 0 0,1 1 0,-1-1 0,1 0 0,0 0 0,0 1 0,0-1 0,0 1 0,0-1 0,1 1 0,-1-1 0,1 1 0,2-3 0,-3 5 0,-1 0 0,0 0 0,0-1 0,0 1 0,1 0 0,-1 0 0,0 0 0,0 0 0,1 0 0,-1 0 0,0 0 0,0 0 0,1 0 0,-1 0 0,0 0 0,0 0 0,1 0 0,-1 0 0,0 0 0,0 1 0,1-1 0,-1 0 0,0 0 0,0 0 0,1 0 0,-1 0 0,0 0 0,0 1 0,0-1 0,0 0 0,1 0 0,-1 0 0,0 1 0,0-1 0,0 0 0,0 0 0,0 0 0,1 1 0,-1-1 0,0 0 0,0 0 0,0 1 0,3 17 0,-5 16 0,41-81 0,-36 43 0,0 0 0,1 1 0,-1 0 0,1 0 0,0 0 0,0 0 0,0 0 0,1 1 0,-1 0 0,1 0 0,-1 0 0,1 0 0,-1 1 0,8-1 0,-11 2 0,-1 0 0,0 0 0,1 0 0,-1 0 0,1 0 0,-1 0 0,0 0 0,1 0 0,-1 0 0,1 0 0,-1 1 0,0-1 0,1 0 0,-1 0 0,0 0 0,1 1 0,-1-1 0,0 0 0,1 1 0,-1-1 0,0 0 0,0 1 0,1-1 0,-1 0 0,0 1 0,0-1 0,0 0 0,0 1 0,1-1 0,-1 1 0,0-1 0,0 0 0,0 1 0,0-1 0,0 1 0,0 0 0,-5 21 0,-14 16 0,-13 1 0,24-29 0,22-27 0,-4 4 0,0 2 0,1-1 0,1 2 0,-1-1 0,2 1 0,-1 1 0,1 0 0,1 1 0,17-8 0,-31 16 0,0 0 0,1 0 0,-1-1 0,0 1 0,1 0 0,-1 0 0,0 0 0,0-1 0,1 1 0,-1 0 0,0 0 0,1 0 0,-1 0 0,1 0 0,-1 0 0,0 0 0,1 0 0,-1 0 0,0 0 0,1 0 0,-1 0 0,0 0 0,1 0 0,-1 0 0,0 0 0,1 0 0,-1 0 0,0 0 0,1 1 0,-1-1 0,0 0 0,1 0 0,-1 0 0,0 1 0,1-1 0,-1 0 0,0 0 0,0 1 0,1-1 0,-1 0 0,0 1 0,0-1 0,0 0 0,1 1 0,-1-1 0,0 0 0,0 1 0,0-1 0,-8 23 0,-20 21 0,9-25 0,22-33 0,-2 11 0,0 0 0,0 0 0,1 0 0,-1 0 0,1 1 0,-1-1 0,1 1 0,0-1 0,0 1 0,0 0 0,0 0 0,1 0 0,-1 0 0,3-2 0,-5 7 0,-1 1 0,1-1 0,-1 0 0,0 1 0,-1-1 0,1 0 0,0 0 0,-1 0 0,-2 3 0,2-2 0,0 0 0,0-1 0,-1 1 0,1-1 0,-1 0 0,0 1 0,0-1 0,0-1 0,-4 4 0,6-6 0,1 0 0,-1 1 0,1-1 0,0 0 0,-1 0 0,1 0 0,-1 0 0,1 0 0,-1 1 0,1-1 0,-1 0 0,1 0 0,0 0 0,-1 0 0,1 0 0,-1-1 0,1 1 0,-1 0 0,1 0 0,-1 0 0,1 0 0,0 0 0,-1-1 0,1 1 0,-1 0 0,1 0 0,0-1 0,-1 1 0,1 0 0,-1-1 0,-7-25 0,7 17 0,-5-14 0,5 23 0,0-1 0,0 1 0,0 0 0,0 0 0,1 0 0,-1 1 0,0-1 0,0 0 0,0 0 0,0 0 0,0 1 0,1-1 0,-1 0 0,0 1 0,0-1 0,0 1 0,1-1 0,-1 1 0,0-1 0,1 1 0,-1-1 0,0 1 0,1 0 0,-1-1 0,1 1 0,-1 0 0,1 0 0,-1 0 0,-29 34 0,28-32 0,5-7 0,-3 4 0,0 0 0,1 0 0,-1 0 0,0-1 0,1 1 0,-1 0 0,0-1 0,0 1 0,1 0 0,-1 0 0,0-1 0,0 1 0,1 0 0,-1-1 0,0 1 0,0 0 0,0-1 0,0 1 0,0-1 0,1 1 0,-1 0 0,0-1 0,0 1 0,0-1 0,0 1 0,0 0 0,0-1 0,0 1 0,0-1 0,0 1 0,-1 0 0,1-1 0,0 1 0,0 0 0,0-1 0,0 1 0,-1 0 0,1-1 0,0 1 0,0 0 0,0-1 0,-1 1 0,1 0 0,0-1 0,-1 1 0,-23-1 0,-32 13 0,54-11 0,-33 5 0,23-9 0,22-9 0,-19 20 0,-23 15 0,32-23 0,0 1 0,-1-1 0,1 0 0,0 0 0,-1 0 0,1 0 0,0 0 0,0 0 0,-1 0 0,1 0 0,0 0 0,0 0 0,-1 0 0,1 0 0,0 0 0,-1 0 0,1 0 0,0 0 0,0 0 0,-1 0 0,1 0 0,0 0 0,-1 0 0,1-1 0,0 1 0,0 0 0,0 0 0,-1 0 0,1 0 0,0-1 0,0 1 0,0 0 0,-1 0 0,1-1 0,0 1 0,0 0 0,0 0 0,0 0 0,-1-1 0,4-24 0,2 9 0,-10 30 0,4-13 0,1 1 0,-1 0 0,1-1 0,-1 1 0,0 0 0,1-1 0,-1 1 0,0-1 0,0 1 0,0-1 0,0 0 0,-1 1 0,1-1 0,0 0 0,0 0 0,-1 0 0,1 0 0,-1 0 0,1 0 0,-1 0 0,1 0 0,-1 0 0,-3 0 0,5-1 0,0 0 0,-1 0 0,1 0 0,-1-1 0,1 1 0,-1 0 0,1 0 0,0-1 0,-1 1 0,1 0 0,-1 0 0,1-1 0,0 1 0,-1 0 0,1-1 0,0 1 0,0 0 0,-1-1 0,1 1 0,0-1 0,0 1 0,-1 0 0,1-1 0,0 1 0,0-1 0,0 1 0,0-1 0,0 1 0,0-1 0,0 1 0,0-1 0,0 1 0,0-1 0,0 1 0,0 0 0,0-1 0,0 1 0,0-1 0,0 1 0,1-1 0,-1 1 0,0-1 0,0 1 0,0 0 0,1-1 0,0 0 0,-1 0 0,1 0 0,0 0 0,-1-1 0,1 1 0,0 0 0,0 0 0,0 0 0,0 0 0,0 0 0,0 0 0,0 0 0,0 1 0,1-1 0,-1 0 0,3 0 0,48-9 0,-27 7 0,0-1 0,0-1 0,-1-1 0,0-2 0,0 0 0,44-23 0,-66 30 0,-1 0 0,0 0 0,0 0 0,0 0 0,0 0 0,0 0 0,-1 0 0,1 0 0,0-1 0,0 1 0,-1 0 0,1-1 0,-1 1 0,1 0 0,-1-1 0,0 1 0,1-1 0,-1 1 0,0-1 0,0 1 0,0 0 0,0-1 0,0 1 0,0-1 0,-1-1 0,1 2 0,0 0 0,-1 0 0,1 0 0,0-1 0,0 1 0,0 0 0,0 0 0,1 0 0,-1 0 0,0-1 0,0 1 0,1 0 0,-1 0 0,0 0 0,1 0 0,-1 0 0,1 0 0,0 0 0,-1 0 0,1 0 0,1-1 0,-1 5 0,0 1 0,0 0 0,0-1 0,0 1 0,-1 0 0,1-1 0,-1 1 0,0 5 0,0-6 0,0-10 0,-2-20 0,1 19 0,0 0 0,1 0 0,0-1 0,0 1 0,1 0 0,0 0 0,3-15 0,-3 32 0,0 1 0,1-1 0,0 1 0,4 14 0,-5-24 0,-1 0 0,0 0 0,0 0 0,0 0 0,0 0 0,0 1 0,0-1 0,0 0 0,0 0 0,0 0 0,0 0 0,1 0 0,-1 0 0,0 0 0,0 0 0,0 0 0,0 0 0,0 0 0,0 0 0,0 1 0,1-1 0,-1 0 0,0 0 0,0 0 0,0 0 0,0 0 0,0 0 0,0 0 0,1 0 0,-1 0 0,0 0 0,0-1 0,0 1 0,0 0 0,0 0 0,0 0 0,1 0 0,-1 0 0,0 0 0,0 0 0,0 0 0,0 0 0,0 0 0,0 0 0,0 0 0,0 0 0,1-1 0,-1 1 0,0 0 0,0 0 0,0 0 0,0 0 0,0 0 0,0 0 0,0-1 0,0 1 0,0 0 0,7-13 0,1-14 0,8-40 0,-16 68 0,-1 0 0,4-21 0,-3-3 0,0 15 0,-3 26 0,-8 15 0,11-32 0,0-1 0,0 0 0,0 0 0,0 0 0,0 0 0,0 0 0,0 0 0,0 0 0,0 1 0,0-1 0,0 0 0,0 0 0,0 0 0,0 0 0,0 0 0,0 0 0,0 0 0,-1 0 0,1 0 0,0 0 0,0 0 0,0 1 0,0-1 0,0 0 0,0 0 0,0 0 0,0 0 0,0 0 0,-1 0 0,1 0 0,0 0 0,0 0 0,0 0 0,0 0 0,0 0 0,0 0 0,0 0 0,-1 0 0,1 0 0,0 0 0,0 0 0,0 0 0,0 0 0,0 0 0,0 0 0,0 0 0,0 0 0,-1 0 0,1-1 0,0 1 0,0 0 0,0 0 0,0 0 0,0 0 0,0 0 0,0 0 0,0 0 0,0 0 0,0 0 0,0 0 0,0-1 0,0 1 0,0 0 0,-1 0 0,-1-21 0,2 9 0,-2-16 0,-5 30 0,-5 16 0,-38 64 0,53-92 0,9-27 0,-11 35 0,-1 0 0,1 0 0,0 1 0,-1-1 0,1 0 0,0 1 0,0-1 0,0 1 0,1-1 0,-1 1 0,0-1 0,1 1 0,-1 0 0,0 0 0,1 0 0,2-2 0,-4 3 0,0 0 0,0 0 0,1 1 0,-1-1 0,0 0 0,0 0 0,1 0 0,-1 0 0,0 0 0,0 1 0,0-1 0,1 0 0,-1 0 0,0 0 0,0 0 0,0 1 0,0-1 0,1 0 0,-1 0 0,0 1 0,0-1 0,0 0 0,0 0 0,0 1 0,0-1 0,0 0 0,0 0 0,0 1 0,0-1 0,0 0 0,0 1 0,0-1 0,0 0 0,0 0 0,0 1 0,0-1 0,0 0 0,0 0 0,0 1 0,0-1 0,0 0 0,-1 1 0,2 6 0,10-15 0,-12 8 0,1 0 0,0 0 0,0 0 0,-1 1 0,1-1 0,0 0 0,0 1 0,0-1 0,0 0 0,0 0 0,-1 1 0,1-1 0,0 0 0,0 1 0,0-1 0,0 0 0,0 0 0,0 1 0,0-1 0,0 0 0,0 1 0,0-1 0,0 0 0,0 1 0,0-1 0,0 0 0,0 1 0,0-1 0,1 0 0,-1 0 0,0 1 0,0-1 0,0 0 0,0 0 0,1 1 0,-9-13 0,7 13 0,0 0 0,1 0 0,-1 0 0,0 0 0,0 0 0,1 0 0,-1 0 0,0 0 0,1 0 0,-1 0 0,1 0 0,-1 0 0,1 1 0,0-1 0,0 0 0,-1 0 0,1 1 0,0-1 0,0 0 0,0 0 0,1 2 0,1 11 0,-1-14 0,0 0 0,-1 0 0,1 0 0,0 0 0,-1 0 0,1 0 0,0 0 0,-1-1 0,1 1 0,-1 0 0,1 0 0,-1-1 0,1 1 0,0-1 0,-1 1 0,1 0 0,-1-1 0,1 1 0,-1-1 0,0 1 0,1-1 0,-1 1 0,0-1 0,1 1 0,-1-1 0,0 0 0,1 0 0,-1 1 4,0-1 1,1 0-1,-1 1 0,0-1 0,1 1 0,-1-1 0,0 1 0,1-1 0,-1 1 1,1-1-1,-1 1 0,1-1 0,-1 1 0,1 0 0,-1-1 0,1 1 0,-1 0 1,1-1-1,0 1 0,-1 0 0,1 0 0,-1 0 0,1-1 0,0 1 0,-1 0 1,1 0-1,0 0 0,0 0 0,-1 1-69,1 0 1,-1 0-1,0-1 1,0 1-1,0 0 1,1 0-1,-1 0 0,0 0 1,0-1-1,0 1 1,-1 0-1,1 0 1,0 0-1,0 0 0,0-1 1,-1 1-1,1 0 1,0 0-1,-1 0 1,1-1-1,0 1 1,-2 1-1,-1 3-6761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22.5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8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1 24575,'-52'27'0,"-128"57"0,148-68-1365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41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 24575,'0'-1'0,"0"-1"0,1-1 0,1-1 0,0 1 0,1-1 0,-1-1 0,0 0 0,-1-1 0,1 1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8:00.1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260 373 24575,'-1'3'0,"0"0"0,0 0 0,-1 0 0,1 0 0,-1 0 0,0 0 0,0-1 0,0 1 0,0 0 0,-4 3 0,-2-1 0,23-26 0,-4 6 0,1 1 0,1 1 0,27-23 0,-101 111 0,59-73 0,0 0 0,1 0 0,-1 0 0,-1 0 0,1-1 0,0 1 0,0-1 0,-1 0 0,1 1 0,-4 0 0,4-7 0,13-13 0,-3 9 0,-2-1 0,1 2 0,0-1 0,1 1 0,0 0 0,13-10 0,-32 42 0,-13 12 0,1-10 0,23-26 0,0 0 0,0 0 0,0 0 0,0-1 0,0 1 0,0 0 0,0 0 0,0 0 0,0 0 0,0 0 0,0 0 0,0 0 0,0 0 0,0 0 0,0 0 0,0 0 0,0 0 0,0 0 0,0 0 0,-1 0 0,1 0 0,0 0 0,0 0 0,0-1 0,0 1 0,0 0 0,0 0 0,0 0 0,0 0 0,0 0 0,0 0 0,0 0 0,0 0 0,0 0 0,0 0 0,0 0 0,0 0 0,0 0 0,-1 0 0,1 0 0,0 0 0,0 0 0,11-17 0,-24 28 0,-1-1 0,0 0 0,0-1 0,-27 12 0,-96 40 0,136-60 0,0 0 0,0-1 0,0 1 0,-1-1 0,1 0 0,0 1 0,0-1 0,-1 0 0,1 1 0,0-1 0,0 0 0,-1 0 0,1 0 0,0 0 0,0 0 0,-1-1 0,-1 0 0,3 1 0,0-1 0,-1 1 0,1-1 0,0 1 0,0-1 0,0 1 0,0-1 0,0 0 0,0 1 0,0-1 0,1 1 0,-1-1 0,0 1 0,0-1 0,0 1 0,1-1 0,-1 0 0,0 1 0,0 0 0,1-1 0,-1 1 0,0-1 0,1 1 0,-1-1 0,1 0 0,3-3 0,0-1 0,0 1 0,0 0 0,1 0 0,-1 1 0,8-5 0,23-12 0,-12 6 0,2 1 0,42-17 0,-66 30 0,-1-1 0,1 1 0,0 0 0,0-1 0,-1 1 0,1 0 0,0 0 0,0 0 0,0-1 0,-1 1 0,1 0 0,0 0 0,0 0 0,0 0 0,-1 0 0,1 0 0,0 1 0,0-1 0,0 0 0,-1 0 0,1 0 0,0 1 0,0-1 0,-1 1 0,1-1 0,0 0 0,-1 1 0,1-1 0,0 1 0,-1-1 0,1 1 0,-1 0 0,1-1 0,-1 1 0,1-1 0,-1 1 0,1 0 0,-1 0 0,0-1 0,1 1 0,-1 0 0,0 0 0,0-1 0,1 1 0,-1 0 0,0 0 0,0 0 0,0 1 0,37-38 0,-24 23 0,0 0 0,0 2 0,1-1 0,1 2 0,0 0 0,0 1 0,30-13 0,16-10 0,-38 15 0,0-1 0,-1 0 0,-1-2 0,-1-1 0,0 0 0,-2-1 0,27-43 0,-41 59 0,14-13-1365,-12 14-5461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24575,'-1'0'0,"-1"2"0,0-1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2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0 185 24575,'1'-3'0,"-1"1"0,1-1 0,-1 1 0,1-1 0,0 0 0,0 1 0,0 0 0,0-1 0,0 1 0,1 0 0,-1-1 0,1 1 0,-1 0 0,4-3 0,33-29 0,-9 7 0,-19 17 15,0 1 0,1-1 0,0 2 0,21-13 0,7-6-1455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8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464 375 24575,'-4'-1'0,"0"-1"0,0 0 0,0 0 0,1 0 0,-1 0 0,0 0 0,1-1 0,-1 1 0,1-1 0,0 0 0,-5-5 0,-13-10 0,-1 2 0,0-1 0,-31-31 0,40 36 0,-1 1 0,0 0 0,-1 1 0,0 1 0,0 0 0,-27-11 0,-35-20 0,69 34-5,1 1 0,0-1 0,1 0 1,-1-1-1,1 0 0,0 0 0,1 0 0,0-1 0,0 0 0,-5-11 0,-11-16-1306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24575,'-1'0'0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24575,'0'1'0,"0"1"0,0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24575,'0'1'0,"0"1"0,0 2 0</inkml:trace>
  <inkml:trace contextRef="#ctx0" brushRef="#br0" timeOffset="1">15 20 24575,'-1'0'0,"-2"0"0,-1-1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1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24575,'0'0'-8191</inkml:trace>
  <inkml:trace contextRef="#ctx0" brushRef="#br0" timeOffset="1">1 1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56:27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24575,'0'3'0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8:03.70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170 0 24575,'-23'36'0,"12"-21"0,4-2 0,-2-1 0,1 0 0,-1-1 0,-1 0 0,0 0 0,-1-1 0,0-1 0,0 1 0,-1-2 0,-20 12 0,27-18-1365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48.7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24575,'0'1'0,"0"2"0,1 1 0,1 1 0,2 0 0,1 0 0,0 0 0,2 0 0,-1-1 0,-1 0 0,0 0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4.0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4.5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4.9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6.2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4:57.1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01.5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110 140 24575,'-32'6'0,"-1"-1"0,31-6 0,1 1 0,-1-1 0,1 1 0,0-1 0,-1 0 0,1 0 0,0 0 0,0 0 0,-1 0 0,1 0 0,0 0 0,0 0 0,0 0 0,0 0 0,0-1 0,1 1 0,-1 0 0,0-1 0,1 1 0,-1 0 0,0-1 0,1 1 0,-1-2 0,2 13 0,1-9 0,0-18 0,-2 8 0,-1 4 0,1-1 0,0 0 0,1 1 0,-1-1 0,1 0 0,0 1 0,0-1 0,1 1 0,3-9 0,-7 34 0,-1-14 0,-3-20 0,3-8 0,-3-12 0,-5 82 0,9-15 0,0-9 0,10-47 0,-8 23 0,0-1 0,0 1 0,0-1 0,0 1 0,0-1 0,0 0 0,0 1 0,0-1 0,0 1 0,1-1 0,-1 1 0,0-1 0,0 1 0,0 0 0,1-1 0,-1 1 0,0-1 0,1 1 0,-1-1 0,0 1 0,1 0 0,-1-1 0,0 1 0,1 0 0,-1-1 0,1 1 0,-1 0 0,1-1 0,-1 1 0,1 0 0,-1 0 0,1-1 0,7 17 0,2 38 0,-9-48 0,13-28 0,-13 21 0,0 0 0,0 1 0,0-1 0,-1 0 0,1 0 0,0 1 0,0-1 0,0 1 0,0-1 0,0 1 0,0-1 0,0 1 0,0 0 0,0-1 0,0 1 0,0 0 0,0 0 0,1 0 0,-1 0 0,0 0 0,0 0 0,0 0 0,0 0 0,0 0 0,0 0 0,0 1 0,0-1 0,0 0 0,0 1 0,0-1 0,0 1 0,2 0 0,10 11 0,5 2 0,-18-14 0,0 0 0,1 0 0,-1 0 0,0 0 0,0 0 0,1 1 0,-1-1 0,0 0 0,1 0 0,-1 0 0,0 0 0,0 0 0,1-1 0,-1 1 0,0 0 0,0 0 0,1 0 0,-1 0 0,0 0 0,1 0 0,-1 0 0,0 0 0,0-1 0,0 1 0,1 0 0,-1 0 0,0 0 0,0 0 0,0-1 0,1 1 0,-1 0 0,0 0 0,0-1 0,0 1 0,0 0 0,0 0 0,1-1 0,-1 1 0,0 0 0,0 0 0,0-1 0,0 1 0,0 0 0,0-1 0,0 1 0,0 0 0,0 0 0,0-1 0,0 1 0,0 0 0,0 0 0,0-1 0,-1 1 0,2 1 0,-1 0 0,0 0 0,0 0 0,0 0 0,-1 0 0,1 0 0,0 0 0,0 0 0,0 0 0,-1 0 0,1-1 0,-1 1 0,1 0 0,-1 0 0,1 0 0,-1 0 0,1 0 0,-1 0 0,1-1 0,-1 1 0,0 0 0,0-1 0,1 1 0,-1 0 0,0-1 0,0 1 0,0-1 0,0 1 0,0-1 0,0 0 0,0 1 0,0-1 0,0 0 0,0 0 0,0 1 0,-1-1 0,0 0 0,0-1 0,0 1 0,0-1 0,0 0 0,0 1 0,1-1 0,-1 0 0,0 0 0,0 0 0,1 0 0,-1 0 0,1 0 0,-1-1 0,1 1 0,-1 0 0,1-1 0,0 1 0,0-1 0,-2-2 0,3 3 0,0 1 0,0 0 0,-1 0 0,1 0 0,0 0 0,0-1 0,0 1 0,0 0 0,0 0 0,0 0 0,0-1 0,0 1 0,0 0 0,0 0 0,0 0 0,0-1 0,0 1 0,0 0 0,0 0 0,0 0 0,0-1 0,0 1 0,0 0 0,0 0 0,0 0 0,0-1 0,0 1 0,1 0 0,-1 0 0,0 0 0,0 0 0,0-1 0,0 1 0,0 0 0,1 0 0,-1 0 0,0 0 0,0 0 0,0-1 0,0 1 0,1 0 0,-1 0 0,0 0 0,0 0 0,0 0 0,1 0 0,15-2 0,19 4 0,-33-2 0,84 2-1365,-81-2-5461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07.0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398 0 24575,'-4'3'0,"1"0"0,-1 0 0,0 0 0,1 0 0,-1 1 0,1-1 0,0 1 0,0 0 0,0 0 0,1 0 0,-4 6 0,-1 2 0,-22 27 0,-2-2 0,-1-2 0,-69 61 0,-25-3 0,96-70-1365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12.94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43 286 24575,'73'-34'0,"-73"34"0,0 0 0,1 0 0,-1 0 0,0 0 0,0 0 0,1 0 0,-1 0 0,0 0 0,0 0 0,1 0 0,-1 0 0,0 0 0,0 0 0,1 0 0,-1 0 0,0 0 0,0 0 0,1 0 0,-1 0 0,0 1 0,0-1 0,0 0 0,1 0 0,-1 0 0,0 0 0,0 1 0,0-1 0,1 0 0,-1 0 0,0 0 0,0 1 0,0-1 0,0 0 0,0 0 0,0 1 0,0-1 0,1 0 0,-1 0 0,0 1 0,0-1 0,0 0 0,0 0 0,0 1 0,0-1 0,0 1 0,-5 17 0,-12 14 0,-10-4 0,22-29 0,17-17 0,-3 7 0,1 1 0,0-1 0,1 2 0,0 0 0,0 0 0,1 1 0,0 0 0,1 1 0,-1 1 0,1 0 0,21-7 0,-34 13 0,1 0 0,-1-1 0,1 1 0,0 0 0,-1 0 0,1 0 0,-1-1 0,1 1 0,0 0 0,-1 0 0,1 0 0,-1 0 0,1 0 0,0 0 0,-1 0 0,1 0 0,-1 0 0,1 0 0,0 0 0,-1 1 0,1-1 0,-1 0 0,1 0 0,0 1 0,-1-1 0,1 0 0,-1 1 0,1-1 0,-1 0 0,1 1 0,-1-1 0,0 1 0,2 0 0,-8 20 0,-25 20 0,25-35 0,-40 36 0,43-39 0,0-1 0,0 1 0,0-1 0,-1 0 0,1 0 0,0 0 0,-1-1 0,0 1 0,1-1 0,-1 0 0,0 0 0,-6 1 0,9-3 0,0 1 0,0-1 0,0 0 0,0 1 0,0-1 0,0 0 0,0 0 0,0 0 0,1 1 0,-1-1 0,0 0 0,0 0 0,1 0 0,-1 0 0,1-1 0,-1 1 0,1 0 0,-1 0 0,1 0 0,0 0 0,0 0 0,-1-1 0,1 1 0,0 0 0,0 0 0,0 0 0,0-1 0,0 1 0,1 0 0,-1 0 0,0 0 0,0-1 0,1 0 0,0-1 0,-1 0 0,0 0 0,1 1 0,-1-1 0,1 0 0,0 0 0,0 1 0,0-1 0,0 1 0,0-1 0,1 1 0,-1-1 0,1 1 0,2-3 0,-3 5 0,-1 0 0,0 0 0,0-1 0,0 1 0,1 0 0,-1 0 0,0 0 0,0 0 0,1 0 0,-1 0 0,0 0 0,0 0 0,1 0 0,-1 0 0,0 0 0,0 0 0,1 0 0,-1 0 0,0 0 0,0 1 0,1-1 0,-1 0 0,0 0 0,0 0 0,1 0 0,-1 0 0,0 0 0,0 1 0,0-1 0,0 0 0,1 0 0,-1 0 0,0 1 0,0-1 0,0 0 0,0 0 0,0 0 0,1 1 0,-1-1 0,0 0 0,0 0 0,0 1 0,3 17 0,-5 16 0,41-81 0,-36 43 0,0 0 0,1 1 0,-1 0 0,1 0 0,0 0 0,0 0 0,0 0 0,1 1 0,-1 0 0,1 0 0,-1 0 0,1 0 0,-1 1 0,8-1 0,-11 2 0,-1 0 0,0 0 0,1 0 0,-1 0 0,1 0 0,-1 0 0,0 0 0,1 0 0,-1 0 0,1 0 0,-1 1 0,0-1 0,1 0 0,-1 0 0,0 0 0,1 1 0,-1-1 0,0 0 0,1 1 0,-1-1 0,0 0 0,0 1 0,1-1 0,-1 0 0,0 1 0,0-1 0,0 0 0,0 1 0,1-1 0,-1 1 0,0-1 0,0 0 0,0 1 0,0-1 0,0 1 0,0 0 0,-5 21 0,-14 16 0,-13 1 0,24-29 0,22-27 0,-4 4 0,0 2 0,1-1 0,1 2 0,-1-1 0,2 1 0,-1 1 0,1 0 0,1 1 0,17-8 0,-31 16 0,0 0 0,1 0 0,-1-1 0,0 1 0,1 0 0,-1 0 0,0 0 0,0-1 0,1 1 0,-1 0 0,0 0 0,1 0 0,-1 0 0,1 0 0,-1 0 0,0 0 0,1 0 0,-1 0 0,0 0 0,1 0 0,-1 0 0,0 0 0,1 0 0,-1 0 0,0 0 0,1 0 0,-1 0 0,0 0 0,1 1 0,-1-1 0,0 0 0,1 0 0,-1 0 0,0 1 0,1-1 0,-1 0 0,0 0 0,0 1 0,1-1 0,-1 0 0,0 1 0,0-1 0,0 0 0,1 1 0,-1-1 0,0 0 0,0 1 0,0-1 0,-8 23 0,-20 21 0,9-25 0,22-33 0,-2 11 0,0 0 0,0 0 0,1 0 0,-1 0 0,1 1 0,-1-1 0,1 1 0,0-1 0,0 1 0,0 0 0,0 0 0,1 0 0,-1 0 0,3-2 0,-5 7 0,-1 1 0,1-1 0,-1 0 0,0 1 0,-1-1 0,1 0 0,0 0 0,-1 0 0,-2 3 0,2-2 0,0 0 0,0-1 0,-1 1 0,1-1 0,-1 0 0,0 1 0,0-1 0,0-1 0,-4 4 0,6-6 0,1 0 0,-1 1 0,1-1 0,0 0 0,-1 0 0,1 0 0,-1 0 0,1 0 0,-1 1 0,1-1 0,-1 0 0,1 0 0,0 0 0,-1 0 0,1 0 0,-1-1 0,1 1 0,-1 0 0,1 0 0,-1 0 0,1 0 0,0 0 0,-1-1 0,1 1 0,-1 0 0,1 0 0,0-1 0,-1 1 0,1 0 0,-1-1 0,-7-25 0,7 17 0,-5-14 0,5 23 0,0-1 0,0 1 0,0 0 0,0 0 0,1 0 0,-1 1 0,0-1 0,0 0 0,0 0 0,0 0 0,0 1 0,1-1 0,-1 0 0,0 1 0,0-1 0,0 1 0,1-1 0,-1 1 0,0-1 0,1 1 0,-1-1 0,0 1 0,1 0 0,-1-1 0,1 1 0,-1 0 0,1 0 0,-1 0 0,-29 34 0,28-32 0,5-7 0,-3 4 0,0 0 0,1 0 0,-1 0 0,0-1 0,1 1 0,-1 0 0,0-1 0,0 1 0,1 0 0,-1 0 0,0-1 0,0 1 0,1 0 0,-1-1 0,0 1 0,0 0 0,0-1 0,0 1 0,0-1 0,1 1 0,-1 0 0,0-1 0,0 1 0,0-1 0,0 1 0,0 0 0,0-1 0,0 1 0,0-1 0,0 1 0,-1 0 0,1-1 0,0 1 0,0 0 0,0-1 0,0 1 0,-1 0 0,1-1 0,0 1 0,0 0 0,0-1 0,-1 1 0,1 0 0,0-1 0,-1 1 0,-23-1 0,-32 13 0,54-11 0,-33 5 0,23-9 0,22-9 0,-19 20 0,-23 15 0,32-23 0,0 1 0,-1-1 0,1 0 0,0 0 0,-1 0 0,1 0 0,0 0 0,0 0 0,-1 0 0,1 0 0,0 0 0,0 0 0,-1 0 0,1 0 0,0 0 0,-1 0 0,1 0 0,0 0 0,0 0 0,-1 0 0,1 0 0,0 0 0,-1 0 0,1-1 0,0 1 0,0 0 0,0 0 0,-1 0 0,1 0 0,0-1 0,0 1 0,0 0 0,-1 0 0,1-1 0,0 1 0,0 0 0,0 0 0,0 0 0,-1-1 0,4-24 0,2 9 0,-10 30 0,4-13 0,1 1 0,-1 0 0,1-1 0,-1 1 0,0 0 0,1-1 0,-1 1 0,0-1 0,0 1 0,0-1 0,0 0 0,-1 1 0,1-1 0,0 0 0,0 0 0,-1 0 0,1 0 0,-1 0 0,1 0 0,-1 0 0,1 0 0,-1 0 0,-3 0 0,5-1 0,0 0 0,-1 0 0,1 0 0,-1-1 0,1 1 0,-1 0 0,1 0 0,0-1 0,-1 1 0,1 0 0,-1 0 0,1-1 0,0 1 0,-1 0 0,1-1 0,0 1 0,0 0 0,-1-1 0,1 1 0,0-1 0,0 1 0,-1 0 0,1-1 0,0 1 0,0-1 0,0 1 0,0-1 0,0 1 0,0-1 0,0 1 0,0-1 0,0 1 0,0-1 0,0 1 0,0 0 0,0-1 0,0 1 0,0-1 0,0 1 0,1-1 0,-1 1 0,0-1 0,0 1 0,0 0 0,1-1 0,0 0 0,-1 0 0,1 0 0,0 0 0,-1-1 0,1 1 0,0 0 0,0 0 0,0 0 0,0 0 0,0 0 0,0 0 0,0 0 0,0 1 0,1-1 0,-1 0 0,3 0 0,48-9 0,-27 7 0,0-1 0,0-1 0,-1-1 0,0-2 0,0 0 0,44-23 0,-66 30 0,-1 0 0,0 0 0,0 0 0,0 0 0,0 0 0,0 0 0,-1 0 0,1 0 0,0-1 0,0 1 0,-1 0 0,1-1 0,-1 1 0,1 0 0,-1-1 0,0 1 0,1-1 0,-1 1 0,0-1 0,0 1 0,0 0 0,0-1 0,0 1 0,0-1 0,-1-1 0,1 2 0,0 0 0,-1 0 0,1 0 0,0-1 0,0 1 0,0 0 0,0 0 0,1 0 0,-1 0 0,0-1 0,0 1 0,1 0 0,-1 0 0,0 0 0,1 0 0,-1 0 0,1 0 0,0 0 0,-1 0 0,1 0 0,1-1 0,-1 5 0,0 1 0,0 0 0,0-1 0,0 1 0,-1 0 0,1-1 0,-1 1 0,0 5 0,0-6 0,0-10 0,-2-20 0,1 19 0,0 0 0,1 0 0,0-1 0,0 1 0,1 0 0,0 0 0,3-15 0,-3 32 0,0 1 0,1-1 0,0 1 0,4 14 0,-5-24 0,-1 0 0,0 0 0,0 0 0,0 0 0,0 0 0,0 1 0,0-1 0,0 0 0,0 0 0,0 0 0,0 0 0,1 0 0,-1 0 0,0 0 0,0 0 0,0 0 0,0 0 0,0 0 0,0 0 0,0 1 0,1-1 0,-1 0 0,0 0 0,0 0 0,0 0 0,0 0 0,0 0 0,0 0 0,1 0 0,-1 0 0,0 0 0,0-1 0,0 1 0,0 0 0,0 0 0,0 0 0,1 0 0,-1 0 0,0 0 0,0 0 0,0 0 0,0 0 0,0 0 0,0 0 0,0 0 0,0 0 0,1-1 0,-1 1 0,0 0 0,0 0 0,0 0 0,0 0 0,0 0 0,0 0 0,0-1 0,0 1 0,0 0 0,7-13 0,1-14 0,8-40 0,-16 68 0,-1 0 0,4-21 0,-3-3 0,0 15 0,-3 26 0,-8 15 0,11-32 0,0-1 0,0 0 0,0 0 0,0 0 0,0 0 0,0 0 0,0 0 0,0 0 0,0 1 0,0-1 0,0 0 0,0 0 0,0 0 0,0 0 0,0 0 0,0 0 0,0 0 0,-1 0 0,1 0 0,0 0 0,0 0 0,0 1 0,0-1 0,0 0 0,0 0 0,0 0 0,0 0 0,0 0 0,-1 0 0,1 0 0,0 0 0,0 0 0,0 0 0,0 0 0,0 0 0,0 0 0,0 0 0,-1 0 0,1 0 0,0 0 0,0 0 0,0 0 0,0 0 0,0 0 0,0 0 0,0 0 0,0 0 0,-1 0 0,1-1 0,0 1 0,0 0 0,0 0 0,0 0 0,0 0 0,0 0 0,0 0 0,0 0 0,0 0 0,0 0 0,0 0 0,0-1 0,0 1 0,0 0 0,-1 0 0,-1-21 0,2 9 0,-2-16 0,-5 30 0,-5 16 0,-38 64 0,53-92 0,9-27 0,-11 35 0,-1 0 0,1 0 0,0 1 0,-1-1 0,1 0 0,0 1 0,0-1 0,0 1 0,1-1 0,-1 1 0,0-1 0,1 1 0,-1 0 0,0 0 0,1 0 0,2-2 0,-4 3 0,0 0 0,0 0 0,1 1 0,-1-1 0,0 0 0,0 0 0,1 0 0,-1 0 0,0 0 0,0 1 0,0-1 0,1 0 0,-1 0 0,0 0 0,0 0 0,0 1 0,0-1 0,1 0 0,-1 0 0,0 1 0,0-1 0,0 0 0,0 0 0,0 1 0,0-1 0,0 0 0,0 0 0,0 1 0,0-1 0,0 0 0,0 1 0,0-1 0,0 0 0,0 0 0,0 1 0,0-1 0,0 0 0,0 0 0,0 1 0,0-1 0,0 0 0,-1 1 0,2 6 0,10-15 0,-12 8 0,1 0 0,0 0 0,0 0 0,-1 1 0,1-1 0,0 0 0,0 1 0,0-1 0,0 0 0,0 0 0,-1 1 0,1-1 0,0 0 0,0 1 0,0-1 0,0 0 0,0 0 0,0 1 0,0-1 0,0 0 0,0 1 0,0-1 0,0 0 0,0 1 0,0-1 0,0 0 0,0 1 0,0-1 0,1 0 0,-1 0 0,0 1 0,0-1 0,0 0 0,0 0 0,1 1 0,-9-13 0,7 13 0,0 0 0,1 0 0,-1 0 0,0 0 0,0 0 0,1 0 0,-1 0 0,0 0 0,1 0 0,-1 0 0,1 0 0,-1 0 0,1 1 0,0-1 0,0 0 0,-1 0 0,1 1 0,0-1 0,0 0 0,0 0 0,1 2 0,1 11 0,-1-14 0,0 0 0,-1 0 0,1 0 0,0 0 0,-1 0 0,1 0 0,0 0 0,-1-1 0,1 1 0,-1 0 0,1 0 0,-1-1 0,1 1 0,0-1 0,-1 1 0,1 0 0,-1-1 0,1 1 0,-1-1 0,0 1 0,1-1 0,-1 1 0,0-1 0,1 1 0,-1-1 0,0 0 0,1 0 0,-1 1 4,0-1 1,1 0-1,-1 1 0,0-1 0,1 1 0,-1-1 0,0 1 0,1-1 0,-1 1 1,1-1-1,-1 1 0,1-1 0,-1 1 0,1 0 0,-1-1 0,1 1 0,-1 0 1,1-1-1,0 1 0,-1 0 0,1 0 0,-1 0 0,1-1 0,0 1 0,-1 0 1,1 0-1,0 0 0,0 0 0,-1 1-69,1 0 1,-1 0-1,0-1 1,0 1-1,0 0 1,1 0-1,-1 0 0,0 0 1,0-1-1,0 1 1,-1 0-1,1 0 1,0 0-1,0 0 0,0-1 1,-1 1-1,1 0 1,0 0-1,-1 0 1,1-1-1,0 1 1,-2 1-1,-1 3-6761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15:22.5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4:28:05.40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8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1 24575,'-52'27'0,"-128"57"0,148-68-1365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41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 24575,'0'-1'0,"0"-1"0,1-1 0,1-1 0,0 1 0,1-1 0,-1-1 0,0 0 0,-1-1 0,1 1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3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24575,'-1'0'0,"-1"2"0,0-1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34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24575,'0'1'0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2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0 185 24575,'1'-3'0,"-1"1"0,1-1 0,-1 1 0,1-1 0,0 0 0,0 1 0,0 0 0,0-1 0,0 1 0,1 0 0,-1-1 0,1 1 0,-1 0 0,4-3 0,33-29 0,-9 7 0,-19 17 15,0 1 0,1-1 0,0 2 0,21-13 0,7-6-1455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7:58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464 375 24575,'-4'-1'0,"0"-1"0,0 0 0,0 0 0,1 0 0,-1 0 0,0 0 0,1-1 0,-1 1 0,1-1 0,0 0 0,-5-5 0,-13-10 0,-1 2 0,0-1 0,-31-31 0,40 36 0,-1 1 0,0 0 0,-1 1 0,0 1 0,0 0 0,-27-11 0,-35-20 0,69 34-5,1 1 0,0-1 0,1 0 1,-1-1-1,1 0 0,0 0 0,1 0 0,0-1 0,0 0 0,-5-11 0,-11-16-1306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5:38:00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24575,'-1'0'0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AB415-FA68-4FBF-BA19-C6B05A64180E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B2E6-57D9-4E7F-8461-4E78A44D4F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49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49EF-EFF3-0148-8CCE-F9BCB72B1C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11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49EF-EFF3-0148-8CCE-F9BCB72B1C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49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9A316-3973-318C-D363-F931BD56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D8381-8D8A-1CD8-4C2B-68B95CF79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85CE4-8959-1F1B-FB50-642AB4E2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64DA8-D997-F5CA-ED02-3BB6E424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1B0CB-1F6F-DB20-C7E9-9CE96E7E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81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24890-71DA-0ACC-AF6F-03A97D70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D990D-03D5-54DC-89F0-D87AF2E3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A2AE3-7D05-FE23-782A-5DDF55AC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FDF38-AF23-0D88-B967-9E43ABCE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3D32B-9770-19A8-121D-061F7C8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2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5DBF5D-0C41-25DD-24EE-9A3FD2C8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97CDE2-10BC-125D-FE77-3EFCE94F6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2471F-F2AD-8091-6AAC-F17E0C08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C7D47A-BCB0-48C5-C690-5AE7F283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0E94B-FA25-CFEE-5A6E-D6A4B237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52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52979-3E08-5D04-9143-8F3A006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A78C21-979B-9142-9A4F-0CC44BB7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2EE1E-385D-18BE-B42B-494E34DE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CF8E2-9E42-9F64-97B9-D9FFA80C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B7297-1CE6-2391-D78E-195BC841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1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5856B-3180-01A7-0789-3978EBDF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C68730-A3A4-CA56-EF2A-60390269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D2194-32D8-BF59-7DC3-96C1632C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A0F5C-DABE-CA0E-605A-61DF6917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13FF7-55D2-759A-8117-C335E1CC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0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6CF9-DC31-581D-6780-8A55C7A6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0F3C7-74A1-BF33-8F7E-BA8764C33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B87573-DEF6-8859-B3C9-EA5695548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09A48-6C1B-664C-323C-2671C4F0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A00C7B-310A-B4A1-A1AB-C017F8ED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FA4E1-7A1D-D5D4-1BDF-213126D3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8737-0D92-D9AF-03CB-5BFBC857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292D9C-9939-174F-CCF1-A5DACD30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1BE76-D2B2-8D79-8E8D-393BEF57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E75AE4-3064-82C7-ADF1-554D598B3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CEDE43-D438-682F-E294-AA98F973C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A2254C-C388-08D6-FA39-1265AE5D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D303D-0A55-D6E4-C9FE-B7CF6F76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EC9A21-717E-2327-95B4-831FC466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6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CEE90-7E7B-FBCC-A06C-D274935F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E45C70-6077-7326-E12D-98ED4413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45B387-F3D3-9DCC-FAC2-774C6E65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F06A8A-243C-D296-80ED-8A4C9CD1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8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D2F0E7-ED2A-2950-375F-FCB39C8D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25402A-E39A-95B0-8525-BD3827DB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D24B9-91D4-6D33-72CF-8756B069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00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7B7BA-0021-9BD1-BC7A-202435E8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9CB9D-B4AC-6A72-3B9F-B0FFB7F49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D05D7E-739A-E35C-EB7C-7737E2706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A30F3-6338-A48E-D5FC-FB3836DB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7A2AD0-C1A7-90AF-5EE2-ECAE4B1A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C1A82-89F6-ABA7-DB62-7B1CA3AA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0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E4F8-B461-C8B0-C6A9-92A33C53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CBAD21-04C5-1537-ED49-5A3D46F85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A414DF-0EB6-18A3-9458-0F09D0B9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DC3B1-01FB-21C9-7FCF-06E806D8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5AC52B-A7E9-0670-D1AB-1D5EA9FC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723E8-9EFB-8135-93F7-D526240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1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5567E5-62E6-5B55-95CA-03C4043B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BF4058-356D-FFAC-317D-4520F874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B1F8F-55A1-D84C-BC26-4A5A8A641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2D1F2-0A11-4077-82B0-D506CC3EA62A}" type="datetimeFigureOut">
              <a:rPr lang="de-DE" smtClean="0"/>
              <a:t>15.05.2024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52BD4-249F-5665-3BF6-2CBB48151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94A67C-3240-C6AB-D9E0-F3A7CD480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7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svg"/><Relationship Id="rId39" Type="http://schemas.openxmlformats.org/officeDocument/2006/relationships/customXml" Target="../ink/ink113.xml"/><Relationship Id="rId34" Type="http://schemas.openxmlformats.org/officeDocument/2006/relationships/image" Target="../media/image15.png"/><Relationship Id="rId42" Type="http://schemas.openxmlformats.org/officeDocument/2006/relationships/image" Target="../media/image280.png"/><Relationship Id="rId47" Type="http://schemas.openxmlformats.org/officeDocument/2006/relationships/customXml" Target="../ink/ink117.xml"/><Relationship Id="rId50" Type="http://schemas.openxmlformats.org/officeDocument/2006/relationships/image" Target="../media/image32.png"/><Relationship Id="rId55" Type="http://schemas.openxmlformats.org/officeDocument/2006/relationships/customXml" Target="../ink/ink121.xml"/><Relationship Id="rId7" Type="http://schemas.openxmlformats.org/officeDocument/2006/relationships/image" Target="../media/image360.png"/><Relationship Id="rId12" Type="http://schemas.openxmlformats.org/officeDocument/2006/relationships/image" Target="../media/image30.png"/><Relationship Id="rId38" Type="http://schemas.openxmlformats.org/officeDocument/2006/relationships/image" Target="../media/image260.png"/><Relationship Id="rId46" Type="http://schemas.openxmlformats.org/officeDocument/2006/relationships/image" Target="../media/image300.png"/><Relationship Id="rId2" Type="http://schemas.openxmlformats.org/officeDocument/2006/relationships/customXml" Target="../ink/ink103.xml"/><Relationship Id="rId16" Type="http://schemas.openxmlformats.org/officeDocument/2006/relationships/customXml" Target="../ink/ink109.xml"/><Relationship Id="rId41" Type="http://schemas.openxmlformats.org/officeDocument/2006/relationships/customXml" Target="../ink/ink114.xml"/><Relationship Id="rId5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11" Type="http://schemas.openxmlformats.org/officeDocument/2006/relationships/image" Target="../media/image29.svg"/><Relationship Id="rId37" Type="http://schemas.openxmlformats.org/officeDocument/2006/relationships/customXml" Target="../ink/ink112.xml"/><Relationship Id="rId40" Type="http://schemas.openxmlformats.org/officeDocument/2006/relationships/image" Target="../media/image270.png"/><Relationship Id="rId45" Type="http://schemas.openxmlformats.org/officeDocument/2006/relationships/customXml" Target="../ink/ink116.xml"/><Relationship Id="rId53" Type="http://schemas.openxmlformats.org/officeDocument/2006/relationships/customXml" Target="../ink/ink120.xml"/><Relationship Id="rId5" Type="http://schemas.openxmlformats.org/officeDocument/2006/relationships/image" Target="../media/image350.png"/><Relationship Id="rId15" Type="http://schemas.openxmlformats.org/officeDocument/2006/relationships/image" Target="../media/image2.png"/><Relationship Id="rId36" Type="http://schemas.openxmlformats.org/officeDocument/2006/relationships/customXml" Target="../ink/ink111.xml"/><Relationship Id="rId49" Type="http://schemas.openxmlformats.org/officeDocument/2006/relationships/customXml" Target="../ink/ink118.xml"/><Relationship Id="rId10" Type="http://schemas.openxmlformats.org/officeDocument/2006/relationships/image" Target="../media/image28.png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4" Type="http://schemas.openxmlformats.org/officeDocument/2006/relationships/customXml" Target="../ink/ink104.xml"/><Relationship Id="rId9" Type="http://schemas.openxmlformats.org/officeDocument/2006/relationships/customXml" Target="../ink/ink107.xml"/><Relationship Id="rId14" Type="http://schemas.openxmlformats.org/officeDocument/2006/relationships/customXml" Target="../ink/ink108.xml"/><Relationship Id="rId35" Type="http://schemas.openxmlformats.org/officeDocument/2006/relationships/customXml" Target="../ink/ink110.xml"/><Relationship Id="rId43" Type="http://schemas.openxmlformats.org/officeDocument/2006/relationships/customXml" Target="../ink/ink115.xml"/><Relationship Id="rId48" Type="http://schemas.openxmlformats.org/officeDocument/2006/relationships/image" Target="../media/image31.png"/><Relationship Id="rId56" Type="http://schemas.openxmlformats.org/officeDocument/2006/relationships/image" Target="../media/image39.png"/><Relationship Id="rId8" Type="http://schemas.openxmlformats.org/officeDocument/2006/relationships/customXml" Target="../ink/ink106.xml"/><Relationship Id="rId51" Type="http://schemas.openxmlformats.org/officeDocument/2006/relationships/customXml" Target="../ink/ink119.xml"/><Relationship Id="rId3" Type="http://schemas.openxmlformats.org/officeDocument/2006/relationships/image" Target="../media/image34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.xml"/><Relationship Id="rId39" Type="http://schemas.openxmlformats.org/officeDocument/2006/relationships/image" Target="../media/image47.png"/><Relationship Id="rId34" Type="http://schemas.openxmlformats.org/officeDocument/2006/relationships/customXml" Target="../ink/ink134.xml"/><Relationship Id="rId42" Type="http://schemas.openxmlformats.org/officeDocument/2006/relationships/customXml" Target="../ink/ink138.xml"/><Relationship Id="rId47" Type="http://schemas.openxmlformats.org/officeDocument/2006/relationships/image" Target="../media/image51.png"/><Relationship Id="rId50" Type="http://schemas.openxmlformats.org/officeDocument/2006/relationships/image" Target="../media/image52.png"/><Relationship Id="rId7" Type="http://schemas.openxmlformats.org/officeDocument/2006/relationships/image" Target="../media/image360.png"/><Relationship Id="rId2" Type="http://schemas.openxmlformats.org/officeDocument/2006/relationships/customXml" Target="../ink/ink122.xml"/><Relationship Id="rId29" Type="http://schemas.openxmlformats.org/officeDocument/2006/relationships/image" Target="../media/image43.png"/><Relationship Id="rId41" Type="http://schemas.openxmlformats.org/officeDocument/2006/relationships/image" Target="../media/image48.png"/><Relationship Id="rId5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1" Type="http://schemas.openxmlformats.org/officeDocument/2006/relationships/customXml" Target="../ink/ink128.xml"/><Relationship Id="rId32" Type="http://schemas.openxmlformats.org/officeDocument/2006/relationships/customXml" Target="../ink/ink133.xml"/><Relationship Id="rId37" Type="http://schemas.openxmlformats.org/officeDocument/2006/relationships/image" Target="../media/image46.png"/><Relationship Id="rId40" Type="http://schemas.openxmlformats.org/officeDocument/2006/relationships/customXml" Target="../ink/ink137.xml"/><Relationship Id="rId45" Type="http://schemas.openxmlformats.org/officeDocument/2006/relationships/image" Target="../media/image50.png"/><Relationship Id="rId53" Type="http://schemas.openxmlformats.org/officeDocument/2006/relationships/image" Target="../media/image55.svg"/><Relationship Id="rId5" Type="http://schemas.openxmlformats.org/officeDocument/2006/relationships/image" Target="../media/image350.png"/><Relationship Id="rId28" Type="http://schemas.openxmlformats.org/officeDocument/2006/relationships/customXml" Target="../ink/ink130.xml"/><Relationship Id="rId36" Type="http://schemas.openxmlformats.org/officeDocument/2006/relationships/customXml" Target="../ink/ink135.xml"/><Relationship Id="rId49" Type="http://schemas.openxmlformats.org/officeDocument/2006/relationships/image" Target="../media/image41.svg"/><Relationship Id="rId10" Type="http://schemas.openxmlformats.org/officeDocument/2006/relationships/customXml" Target="../ink/ink127.xml"/><Relationship Id="rId31" Type="http://schemas.openxmlformats.org/officeDocument/2006/relationships/customXml" Target="../ink/ink132.xml"/><Relationship Id="rId44" Type="http://schemas.openxmlformats.org/officeDocument/2006/relationships/customXml" Target="../ink/ink139.xml"/><Relationship Id="rId52" Type="http://schemas.openxmlformats.org/officeDocument/2006/relationships/image" Target="../media/image54.png"/><Relationship Id="rId4" Type="http://schemas.openxmlformats.org/officeDocument/2006/relationships/customXml" Target="../ink/ink123.xml"/><Relationship Id="rId9" Type="http://schemas.openxmlformats.org/officeDocument/2006/relationships/customXml" Target="../ink/ink126.xml"/><Relationship Id="rId27" Type="http://schemas.openxmlformats.org/officeDocument/2006/relationships/image" Target="../media/image42.png"/><Relationship Id="rId30" Type="http://schemas.openxmlformats.org/officeDocument/2006/relationships/customXml" Target="../ink/ink131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image" Target="../media/image40.png"/><Relationship Id="rId8" Type="http://schemas.openxmlformats.org/officeDocument/2006/relationships/customXml" Target="../ink/ink125.xml"/><Relationship Id="rId51" Type="http://schemas.openxmlformats.org/officeDocument/2006/relationships/image" Target="../media/image53.svg"/><Relationship Id="rId3" Type="http://schemas.openxmlformats.org/officeDocument/2006/relationships/image" Target="../media/image340.png"/><Relationship Id="rId25" Type="http://schemas.openxmlformats.org/officeDocument/2006/relationships/image" Target="../media/image41.png"/><Relationship Id="rId33" Type="http://schemas.openxmlformats.org/officeDocument/2006/relationships/image" Target="../media/image44.png"/><Relationship Id="rId38" Type="http://schemas.openxmlformats.org/officeDocument/2006/relationships/customXml" Target="../ink/ink136.xml"/><Relationship Id="rId46" Type="http://schemas.openxmlformats.org/officeDocument/2006/relationships/customXml" Target="../ink/ink140.xml"/></Relationships>
</file>

<file path=ppt/slides/_rels/slide1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5.png"/><Relationship Id="rId42" Type="http://schemas.openxmlformats.org/officeDocument/2006/relationships/image" Target="../media/image58.png"/><Relationship Id="rId47" Type="http://schemas.openxmlformats.org/officeDocument/2006/relationships/customXml" Target="../ink/ink144.xml"/><Relationship Id="rId50" Type="http://schemas.openxmlformats.org/officeDocument/2006/relationships/image" Target="../media/image48.png"/><Relationship Id="rId55" Type="http://schemas.openxmlformats.org/officeDocument/2006/relationships/customXml" Target="../ink/ink148.xml"/><Relationship Id="rId63" Type="http://schemas.openxmlformats.org/officeDocument/2006/relationships/customXml" Target="../ink/ink152.xml"/><Relationship Id="rId68" Type="http://schemas.openxmlformats.org/officeDocument/2006/relationships/image" Target="../media/image67.png"/><Relationship Id="rId7" Type="http://schemas.openxmlformats.org/officeDocument/2006/relationships/image" Target="../media/image360.png"/><Relationship Id="rId17" Type="http://schemas.openxmlformats.org/officeDocument/2006/relationships/customXml" Target="../ink/ink143.xml"/><Relationship Id="rId46" Type="http://schemas.openxmlformats.org/officeDocument/2006/relationships/image" Target="../media/image2.png"/><Relationship Id="rId59" Type="http://schemas.openxmlformats.org/officeDocument/2006/relationships/customXml" Target="../ink/ink150.xml"/><Relationship Id="rId67" Type="http://schemas.openxmlformats.org/officeDocument/2006/relationships/customXml" Target="../ink/ink154.xml"/><Relationship Id="rId2" Type="http://schemas.openxmlformats.org/officeDocument/2006/relationships/image" Target="../media/image28.png"/><Relationship Id="rId16" Type="http://schemas.openxmlformats.org/officeDocument/2006/relationships/customXml" Target="../ink/ink142.xml"/><Relationship Id="rId41" Type="http://schemas.openxmlformats.org/officeDocument/2006/relationships/image" Target="../media/image57.svg"/><Relationship Id="rId54" Type="http://schemas.openxmlformats.org/officeDocument/2006/relationships/image" Target="../media/image50.png"/><Relationship Id="rId6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.xml"/><Relationship Id="rId40" Type="http://schemas.openxmlformats.org/officeDocument/2006/relationships/image" Target="../media/image56.png"/><Relationship Id="rId45" Type="http://schemas.openxmlformats.org/officeDocument/2006/relationships/image" Target="../media/image61.svg"/><Relationship Id="rId53" Type="http://schemas.openxmlformats.org/officeDocument/2006/relationships/customXml" Target="../ink/ink147.xml"/><Relationship Id="rId58" Type="http://schemas.openxmlformats.org/officeDocument/2006/relationships/image" Target="../media/image62.png"/><Relationship Id="rId66" Type="http://schemas.openxmlformats.org/officeDocument/2006/relationships/image" Target="../media/image66.png"/><Relationship Id="rId5" Type="http://schemas.openxmlformats.org/officeDocument/2006/relationships/image" Target="../media/image31.svg"/><Relationship Id="rId15" Type="http://schemas.openxmlformats.org/officeDocument/2006/relationships/image" Target="../media/image370.png"/><Relationship Id="rId49" Type="http://schemas.openxmlformats.org/officeDocument/2006/relationships/customXml" Target="../ink/ink145.xml"/><Relationship Id="rId57" Type="http://schemas.openxmlformats.org/officeDocument/2006/relationships/customXml" Target="../ink/ink149.xml"/><Relationship Id="rId61" Type="http://schemas.openxmlformats.org/officeDocument/2006/relationships/customXml" Target="../ink/ink151.xml"/><Relationship Id="rId44" Type="http://schemas.openxmlformats.org/officeDocument/2006/relationships/image" Target="../media/image60.png"/><Relationship Id="rId52" Type="http://schemas.openxmlformats.org/officeDocument/2006/relationships/image" Target="../media/image49.png"/><Relationship Id="rId60" Type="http://schemas.openxmlformats.org/officeDocument/2006/relationships/image" Target="../media/image63.png"/><Relationship Id="rId65" Type="http://schemas.openxmlformats.org/officeDocument/2006/relationships/customXml" Target="../ink/ink153.xml"/><Relationship Id="rId4" Type="http://schemas.openxmlformats.org/officeDocument/2006/relationships/image" Target="../media/image30.png"/><Relationship Id="rId43" Type="http://schemas.openxmlformats.org/officeDocument/2006/relationships/image" Target="../media/image59.svg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64" Type="http://schemas.openxmlformats.org/officeDocument/2006/relationships/image" Target="../media/image65.png"/><Relationship Id="rId51" Type="http://schemas.openxmlformats.org/officeDocument/2006/relationships/customXml" Target="../ink/ink146.xml"/><Relationship Id="rId3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2.png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4.xml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customXml" Target="../ink/ink19.xml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9.png"/><Relationship Id="rId14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0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customXml" Target="../ink/ink27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21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customXml" Target="../ink/ink26.xml"/><Relationship Id="rId24" Type="http://schemas.openxmlformats.org/officeDocument/2006/relationships/customXml" Target="../ink/ink33.xml"/><Relationship Id="rId5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35.xml"/><Relationship Id="rId10" Type="http://schemas.openxmlformats.org/officeDocument/2006/relationships/customXml" Target="../ink/ink25.xml"/><Relationship Id="rId19" Type="http://schemas.openxmlformats.org/officeDocument/2006/relationships/image" Target="../media/image23.png"/><Relationship Id="rId4" Type="http://schemas.openxmlformats.org/officeDocument/2006/relationships/customXml" Target="../ink/ink22.xml"/><Relationship Id="rId9" Type="http://schemas.openxmlformats.org/officeDocument/2006/relationships/image" Target="../media/image19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20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18.png"/><Relationship Id="rId12" Type="http://schemas.openxmlformats.org/officeDocument/2006/relationships/customXml" Target="../ink/ink42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36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customXml" Target="../ink/ink41.xml"/><Relationship Id="rId24" Type="http://schemas.openxmlformats.org/officeDocument/2006/relationships/customXml" Target="../ink/ink48.xml"/><Relationship Id="rId5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50.xml"/><Relationship Id="rId10" Type="http://schemas.openxmlformats.org/officeDocument/2006/relationships/customXml" Target="../ink/ink40.xml"/><Relationship Id="rId19" Type="http://schemas.openxmlformats.org/officeDocument/2006/relationships/image" Target="../media/image23.png"/><Relationship Id="rId4" Type="http://schemas.openxmlformats.org/officeDocument/2006/relationships/customXml" Target="../ink/ink37.xml"/><Relationship Id="rId9" Type="http://schemas.openxmlformats.org/officeDocument/2006/relationships/image" Target="../media/image19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svg"/><Relationship Id="rId18" Type="http://schemas.openxmlformats.org/officeDocument/2006/relationships/customXml" Target="../ink/ink59.xml"/><Relationship Id="rId26" Type="http://schemas.openxmlformats.org/officeDocument/2006/relationships/image" Target="../media/image230.png"/><Relationship Id="rId39" Type="http://schemas.openxmlformats.org/officeDocument/2006/relationships/customXml" Target="../ink/ink72.xml"/><Relationship Id="rId21" Type="http://schemas.openxmlformats.org/officeDocument/2006/relationships/customXml" Target="../ink/ink62.xml"/><Relationship Id="rId34" Type="http://schemas.openxmlformats.org/officeDocument/2006/relationships/image" Target="../media/image15.png"/><Relationship Id="rId42" Type="http://schemas.openxmlformats.org/officeDocument/2006/relationships/image" Target="../media/image280.png"/><Relationship Id="rId47" Type="http://schemas.openxmlformats.org/officeDocument/2006/relationships/customXml" Target="../ink/ink76.xml"/><Relationship Id="rId50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customXml" Target="../ink/ink51.xml"/><Relationship Id="rId16" Type="http://schemas.openxmlformats.org/officeDocument/2006/relationships/customXml" Target="../ink/ink57.xml"/><Relationship Id="rId11" Type="http://schemas.openxmlformats.org/officeDocument/2006/relationships/image" Target="../media/image29.svg"/><Relationship Id="rId24" Type="http://schemas.openxmlformats.org/officeDocument/2006/relationships/image" Target="../media/image220.png"/><Relationship Id="rId32" Type="http://schemas.openxmlformats.org/officeDocument/2006/relationships/image" Target="../media/image250.png"/><Relationship Id="rId37" Type="http://schemas.openxmlformats.org/officeDocument/2006/relationships/customXml" Target="../ink/ink71.xml"/><Relationship Id="rId40" Type="http://schemas.openxmlformats.org/officeDocument/2006/relationships/image" Target="../media/image270.png"/><Relationship Id="rId45" Type="http://schemas.openxmlformats.org/officeDocument/2006/relationships/customXml" Target="../ink/ink75.xml"/><Relationship Id="rId53" Type="http://schemas.openxmlformats.org/officeDocument/2006/relationships/customXml" Target="../ink/ink79.xml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19" Type="http://schemas.openxmlformats.org/officeDocument/2006/relationships/customXml" Target="../ink/ink60.xml"/><Relationship Id="rId31" Type="http://schemas.openxmlformats.org/officeDocument/2006/relationships/customXml" Target="../ink/ink67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4" Type="http://schemas.openxmlformats.org/officeDocument/2006/relationships/customXml" Target="../ink/ink52.xml"/><Relationship Id="rId9" Type="http://schemas.openxmlformats.org/officeDocument/2006/relationships/customXml" Target="../ink/ink55.xml"/><Relationship Id="rId14" Type="http://schemas.openxmlformats.org/officeDocument/2006/relationships/customXml" Target="../ink/ink56.xml"/><Relationship Id="rId22" Type="http://schemas.openxmlformats.org/officeDocument/2006/relationships/image" Target="../media/image210.png"/><Relationship Id="rId27" Type="http://schemas.openxmlformats.org/officeDocument/2006/relationships/customXml" Target="../ink/ink65.xml"/><Relationship Id="rId30" Type="http://schemas.openxmlformats.org/officeDocument/2006/relationships/image" Target="../media/image240.png"/><Relationship Id="rId35" Type="http://schemas.openxmlformats.org/officeDocument/2006/relationships/customXml" Target="../ink/ink69.xml"/><Relationship Id="rId43" Type="http://schemas.openxmlformats.org/officeDocument/2006/relationships/customXml" Target="../ink/ink74.xml"/><Relationship Id="rId48" Type="http://schemas.openxmlformats.org/officeDocument/2006/relationships/image" Target="../media/image31.png"/><Relationship Id="rId8" Type="http://schemas.openxmlformats.org/officeDocument/2006/relationships/customXml" Target="../ink/ink54.xml"/><Relationship Id="rId51" Type="http://schemas.openxmlformats.org/officeDocument/2006/relationships/customXml" Target="../ink/ink78.xml"/><Relationship Id="rId3" Type="http://schemas.openxmlformats.org/officeDocument/2006/relationships/image" Target="../media/image11.png"/><Relationship Id="rId12" Type="http://schemas.openxmlformats.org/officeDocument/2006/relationships/image" Target="../media/image30.png"/><Relationship Id="rId17" Type="http://schemas.openxmlformats.org/officeDocument/2006/relationships/customXml" Target="../ink/ink58.xml"/><Relationship Id="rId25" Type="http://schemas.openxmlformats.org/officeDocument/2006/relationships/customXml" Target="../ink/ink64.xml"/><Relationship Id="rId33" Type="http://schemas.openxmlformats.org/officeDocument/2006/relationships/customXml" Target="../ink/ink68.xml"/><Relationship Id="rId38" Type="http://schemas.openxmlformats.org/officeDocument/2006/relationships/image" Target="../media/image260.png"/><Relationship Id="rId46" Type="http://schemas.openxmlformats.org/officeDocument/2006/relationships/image" Target="../media/image300.png"/><Relationship Id="rId20" Type="http://schemas.openxmlformats.org/officeDocument/2006/relationships/customXml" Target="../ink/ink61.xml"/><Relationship Id="rId41" Type="http://schemas.openxmlformats.org/officeDocument/2006/relationships/customXml" Target="../ink/ink73.xml"/><Relationship Id="rId5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200.png"/><Relationship Id="rId23" Type="http://schemas.openxmlformats.org/officeDocument/2006/relationships/customXml" Target="../ink/ink63.xml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customXml" Target="../ink/ink7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5.xml"/><Relationship Id="rId18" Type="http://schemas.openxmlformats.org/officeDocument/2006/relationships/customXml" Target="../ink/ink88.xml"/><Relationship Id="rId26" Type="http://schemas.openxmlformats.org/officeDocument/2006/relationships/image" Target="../media/image19.png"/><Relationship Id="rId39" Type="http://schemas.openxmlformats.org/officeDocument/2006/relationships/customXml" Target="../ink/ink100.xml"/><Relationship Id="rId21" Type="http://schemas.openxmlformats.org/officeDocument/2006/relationships/customXml" Target="../ink/ink9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6" Type="http://schemas.openxmlformats.org/officeDocument/2006/relationships/customXml" Target="../ink/ink87.xml"/><Relationship Id="rId29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customXml" Target="../ink/ink83.xml"/><Relationship Id="rId24" Type="http://schemas.openxmlformats.org/officeDocument/2006/relationships/image" Target="../media/image18.png"/><Relationship Id="rId32" Type="http://schemas.openxmlformats.org/officeDocument/2006/relationships/image" Target="../media/image21.png"/><Relationship Id="rId37" Type="http://schemas.openxmlformats.org/officeDocument/2006/relationships/customXml" Target="../ink/ink99.xml"/><Relationship Id="rId40" Type="http://schemas.openxmlformats.org/officeDocument/2006/relationships/image" Target="../media/image25.png"/><Relationship Id="rId45" Type="http://schemas.openxmlformats.org/officeDocument/2006/relationships/image" Target="../media/image2.png"/><Relationship Id="rId5" Type="http://schemas.openxmlformats.org/officeDocument/2006/relationships/image" Target="../media/image31.svg"/><Relationship Id="rId15" Type="http://schemas.openxmlformats.org/officeDocument/2006/relationships/image" Target="../media/image35.png"/><Relationship Id="rId23" Type="http://schemas.openxmlformats.org/officeDocument/2006/relationships/customXml" Target="../ink/ink91.xml"/><Relationship Id="rId28" Type="http://schemas.openxmlformats.org/officeDocument/2006/relationships/customXml" Target="../ink/ink94.xml"/><Relationship Id="rId36" Type="http://schemas.openxmlformats.org/officeDocument/2006/relationships/image" Target="../media/image23.png"/><Relationship Id="rId10" Type="http://schemas.openxmlformats.org/officeDocument/2006/relationships/customXml" Target="../ink/ink82.xml"/><Relationship Id="rId19" Type="http://schemas.openxmlformats.org/officeDocument/2006/relationships/image" Target="../media/image37.png"/><Relationship Id="rId31" Type="http://schemas.openxmlformats.org/officeDocument/2006/relationships/customXml" Target="../ink/ink96.xml"/><Relationship Id="rId44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Relationship Id="rId14" Type="http://schemas.openxmlformats.org/officeDocument/2006/relationships/customXml" Target="../ink/ink86.xml"/><Relationship Id="rId22" Type="http://schemas.openxmlformats.org/officeDocument/2006/relationships/image" Target="../media/image17.png"/><Relationship Id="rId27" Type="http://schemas.openxmlformats.org/officeDocument/2006/relationships/customXml" Target="../ink/ink93.xml"/><Relationship Id="rId30" Type="http://schemas.openxmlformats.org/officeDocument/2006/relationships/image" Target="../media/image20.png"/><Relationship Id="rId35" Type="http://schemas.openxmlformats.org/officeDocument/2006/relationships/customXml" Target="../ink/ink98.xml"/><Relationship Id="rId43" Type="http://schemas.openxmlformats.org/officeDocument/2006/relationships/customXml" Target="../ink/ink102.xml"/><Relationship Id="rId8" Type="http://schemas.openxmlformats.org/officeDocument/2006/relationships/customXml" Target="../ink/ink81.xml"/><Relationship Id="rId3" Type="http://schemas.openxmlformats.org/officeDocument/2006/relationships/image" Target="../media/image29.svg"/><Relationship Id="rId12" Type="http://schemas.openxmlformats.org/officeDocument/2006/relationships/customXml" Target="../ink/ink84.xml"/><Relationship Id="rId17" Type="http://schemas.openxmlformats.org/officeDocument/2006/relationships/image" Target="../media/image36.png"/><Relationship Id="rId25" Type="http://schemas.openxmlformats.org/officeDocument/2006/relationships/customXml" Target="../ink/ink92.xml"/><Relationship Id="rId33" Type="http://schemas.openxmlformats.org/officeDocument/2006/relationships/customXml" Target="../ink/ink97.xml"/><Relationship Id="rId38" Type="http://schemas.openxmlformats.org/officeDocument/2006/relationships/image" Target="../media/image24.png"/><Relationship Id="rId20" Type="http://schemas.openxmlformats.org/officeDocument/2006/relationships/customXml" Target="../ink/ink89.xml"/><Relationship Id="rId41" Type="http://schemas.openxmlformats.org/officeDocument/2006/relationships/customXml" Target="../ink/ink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F2C162-EB66-47F7-68E1-FFF1C0856B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58783"/>
            <a:ext cx="12192000" cy="561703"/>
          </a:xfrm>
          <a:prstGeom prst="rect">
            <a:avLst/>
          </a:prstGeom>
          <a:solidFill>
            <a:srgbClr val="DEF1FA">
              <a:alpha val="7607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Kreis enthält.&#10;&#10;Automatisch generierte Beschreibung">
            <a:extLst>
              <a:ext uri="{FF2B5EF4-FFF2-40B4-BE49-F238E27FC236}">
                <a16:creationId xmlns:a16="http://schemas.microsoft.com/office/drawing/2014/main" id="{1B166843-E8FB-03FA-A08A-8FA9CA6F4D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83" y="76018"/>
            <a:ext cx="291505" cy="2921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B335004-5A0E-A36B-6DC3-71F74F2228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250" y="76018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Tauschbörse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B55137-E9CB-0EBA-A6C8-DFCD2E0249D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368303" y="1808119"/>
          <a:ext cx="11398247" cy="464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321">
                  <a:extLst>
                    <a:ext uri="{9D8B030D-6E8A-4147-A177-3AD203B41FA5}">
                      <a16:colId xmlns:a16="http://schemas.microsoft.com/office/drawing/2014/main" val="3141354695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4096358011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3041023559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3008445850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3994504906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555786095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252821064"/>
                    </a:ext>
                  </a:extLst>
                </a:gridCol>
              </a:tblGrid>
              <a:tr h="928696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31103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5355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5857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37703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1545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44C831D7-0007-32E2-CA78-8823E1AFEF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8302" y="1557169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Montag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7C465C-7E80-CF61-C226-6D5F66B2155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06308" y="1557169"/>
            <a:ext cx="1594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Dienstag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5D13EE3-6A3E-6679-2118-DF1549F7F0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19503" y="1557169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Mittwoch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85843C-0E8D-5B3B-1444-A0720AFD829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57803" y="1555621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Donnerstag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554A77A-9ED4-77B9-9BEA-ABE603C4CBC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96103" y="1565080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Freitag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A87AE-C766-A04D-D7CE-11616628F7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09004" y="1555620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Samstag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B79AE96-1B38-00CE-C51E-465BFE68C9B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47304" y="1561898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Sonntag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776DBD-61D0-29C5-3504-119C8D9B894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0212" y="550504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26BFF25-1AC5-390E-D5E7-0EA35015BF0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68217" y="549981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30</a:t>
            </a:r>
            <a:endParaRPr lang="de-DE" sz="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8D59A6-E0B9-668A-4CF7-5E2B608C45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12873" y="549981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31</a:t>
            </a:r>
            <a:endParaRPr lang="de-DE" sz="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977D4B4-28AD-3E93-094E-69642610FC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1156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22</a:t>
            </a:r>
            <a:endParaRPr lang="de-DE" sz="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729091-D54E-9425-0076-5A30A01B35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1156" y="365403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15</a:t>
            </a:r>
            <a:endParaRPr lang="de-DE" sz="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61F9D2B-50C1-6157-9490-19B20AFDB5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0212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08</a:t>
            </a:r>
            <a:endParaRPr lang="de-DE" sz="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E4FB86-9BE8-3477-6494-149F868F529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0212" y="181459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01</a:t>
            </a:r>
            <a:endParaRPr lang="de-DE" sz="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D07361F-C025-73EF-7D06-41CA687BD0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55812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23</a:t>
            </a:r>
            <a:endParaRPr lang="de-DE" sz="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274C3DD-1058-475F-9F45-09773205FE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55812" y="365403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16</a:t>
            </a:r>
            <a:endParaRPr lang="de-DE" sz="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AAEEAFF-ED9B-FEA9-D464-0F0DDB57E77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55812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09</a:t>
            </a:r>
            <a:endParaRPr lang="de-DE" sz="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B554502-E6AE-0271-253C-F590478721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55812" y="180966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02</a:t>
            </a:r>
            <a:endParaRPr lang="de-DE" sz="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2AA6C4-A1CC-21FF-2768-76323F22AAD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93817" y="45815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24</a:t>
            </a:r>
            <a:endParaRPr lang="de-DE" sz="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CC0D819-4600-3667-3424-72634D4315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93817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17</a:t>
            </a:r>
            <a:endParaRPr lang="de-DE" sz="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02D40E-2271-FCF7-36E2-8C9E07028F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93817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10</a:t>
            </a:r>
            <a:endParaRPr lang="de-DE" sz="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E6FFCB3-8BE5-B1A1-A740-A5D363C5D13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93817" y="18018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03</a:t>
            </a:r>
            <a:endParaRPr lang="de-DE" sz="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CDB6AA-DADD-BB40-CD7A-458658CCB1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9417" y="45815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25</a:t>
            </a:r>
            <a:endParaRPr lang="de-DE" sz="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9AB1EAC-48AF-B374-7B5A-7BB449B10B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9417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18</a:t>
            </a:r>
            <a:endParaRPr lang="de-DE" sz="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0EC8DE5-699A-E51D-B116-A05EFC2B1BE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9417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11</a:t>
            </a:r>
            <a:endParaRPr lang="de-DE" sz="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8C41EC0-7B02-A252-3E09-D7C024A2AA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9417" y="18018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04</a:t>
            </a:r>
            <a:endParaRPr lang="de-DE" sz="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FD752D0-7522-C05D-9FDE-4D6D7EA84C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64073" y="45815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26</a:t>
            </a:r>
            <a:endParaRPr lang="de-DE" sz="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AF3CC-E39D-E19D-43E8-5ED644041A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64073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19</a:t>
            </a:r>
            <a:endParaRPr lang="de-DE" sz="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5703C78-D2E2-625C-629C-CB35C7DDF6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64073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12</a:t>
            </a:r>
            <a:endParaRPr lang="de-DE" sz="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8F37EC-E1D6-C773-EF70-65EAE85FA2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64073" y="18018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05</a:t>
            </a:r>
            <a:endParaRPr lang="de-DE" sz="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EEB64A1-FC95-0259-18C3-8E021C2AEC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89673" y="45815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27</a:t>
            </a:r>
            <a:endParaRPr lang="de-DE" sz="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97BBD8B-17EB-9C97-B874-4C7C38D972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89673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20</a:t>
            </a:r>
            <a:endParaRPr lang="de-DE" sz="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A8FA3BC-919B-07FB-FF67-5770C457A7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89673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13</a:t>
            </a:r>
            <a:endParaRPr lang="de-DE" sz="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5A38EE0-516D-0FA5-1237-B7CA71AFDE2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89673" y="18018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06</a:t>
            </a:r>
            <a:endParaRPr lang="de-DE" sz="4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5BB4BD5-29E8-2B0D-6C42-72D7B0AEBF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38473" y="5505045"/>
            <a:ext cx="9527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01    Feb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152184A-0DF7-6031-2A17-2293F7CB44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6478" y="549981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E00E1A6-1A8A-006E-8058-25395BA3EA5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21134" y="549981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03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9E05B9B-6DB0-40BA-9A70-B5FF0648C9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15273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28</a:t>
            </a:r>
            <a:endParaRPr lang="de-DE" sz="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CC590E4-369C-589B-5AC3-92FB16FF60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15273" y="365403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21</a:t>
            </a:r>
            <a:endParaRPr lang="de-DE" sz="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DA9B450-409A-08D0-6832-067F3C5C7A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15273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14</a:t>
            </a:r>
            <a:endParaRPr lang="de-DE" sz="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EB7A6F0-DA4D-10CB-8641-4E59D1F53E4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15273" y="180966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07</a:t>
            </a:r>
            <a:endParaRPr lang="de-DE" sz="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5CA4DBF-F8FD-ED9D-F299-0985FF7F0E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46734" y="55076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04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04327BB-1E6B-98BD-6E01-FAD642F19C3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8303" y="758600"/>
            <a:ext cx="267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  Januar 2024  &gt;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74BA1BAA-AD3F-007D-89BC-1EE4AF8612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72420" y="758600"/>
            <a:ext cx="1517930" cy="216336"/>
          </a:xfrm>
          <a:prstGeom prst="roundRect">
            <a:avLst/>
          </a:prstGeom>
          <a:solidFill>
            <a:srgbClr val="DEF1FA"/>
          </a:solidFill>
          <a:ln>
            <a:solidFill>
              <a:srgbClr val="DEF1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Neues Tauschangebot erstellen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54F2450-1615-F313-2A65-A2288CFB067A}"/>
              </a:ext>
            </a:extLst>
          </p:cNvPr>
          <p:cNvSpPr/>
          <p:nvPr/>
        </p:nvSpPr>
        <p:spPr>
          <a:xfrm>
            <a:off x="8603832" y="758600"/>
            <a:ext cx="1333780" cy="216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D5C1A9-416E-636C-7769-62207F002FED}"/>
              </a:ext>
            </a:extLst>
          </p:cNvPr>
          <p:cNvSpPr/>
          <p:nvPr/>
        </p:nvSpPr>
        <p:spPr>
          <a:xfrm>
            <a:off x="8635287" y="974935"/>
            <a:ext cx="1276925" cy="5980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7372A70-7A3C-FDDA-2A71-600822844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46482" y="758600"/>
            <a:ext cx="1333780" cy="216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04F33C-467D-38C3-6EFC-6F8ED7337B7D}"/>
              </a:ext>
            </a:extLst>
          </p:cNvPr>
          <p:cNvSpPr/>
          <p:nvPr/>
        </p:nvSpPr>
        <p:spPr>
          <a:xfrm>
            <a:off x="6977937" y="974936"/>
            <a:ext cx="1276925" cy="24622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5C466C-88BF-E066-D4B4-83EE7D97B58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2940" y="974936"/>
            <a:ext cx="124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50F219-99F5-E5FD-AB0D-116588C5C489}"/>
              </a:ext>
            </a:extLst>
          </p:cNvPr>
          <p:cNvSpPr txBox="1">
            <a:spLocks/>
          </p:cNvSpPr>
          <p:nvPr/>
        </p:nvSpPr>
        <p:spPr>
          <a:xfrm>
            <a:off x="8679321" y="979665"/>
            <a:ext cx="123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Früh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früher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Spät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später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Nacht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Sonstiges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D3F6711-B023-F05F-E5D2-7684DD1DDEA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03832" y="772879"/>
            <a:ext cx="13337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Zeitpunkt Dienst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841F5421-D0A5-DEB3-2943-0E3369530F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2940" y="1044857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lussdiagramm: Verbinder 59">
            <a:extLst>
              <a:ext uri="{FF2B5EF4-FFF2-40B4-BE49-F238E27FC236}">
                <a16:creationId xmlns:a16="http://schemas.microsoft.com/office/drawing/2014/main" id="{6411D947-5486-C975-BACC-E27741899C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2940" y="1139090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5E5479CB-78E0-EEEE-BBBE-3A12EC3AE876}"/>
              </a:ext>
            </a:extLst>
          </p:cNvPr>
          <p:cNvSpPr>
            <a:spLocks/>
          </p:cNvSpPr>
          <p:nvPr/>
        </p:nvSpPr>
        <p:spPr>
          <a:xfrm>
            <a:off x="8679321" y="1045813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A0DC57F3-2EFB-AF11-C7DB-12F52EBEE662}"/>
              </a:ext>
            </a:extLst>
          </p:cNvPr>
          <p:cNvSpPr>
            <a:spLocks/>
          </p:cNvSpPr>
          <p:nvPr/>
        </p:nvSpPr>
        <p:spPr>
          <a:xfrm>
            <a:off x="8679321" y="1140014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binder 62">
            <a:extLst>
              <a:ext uri="{FF2B5EF4-FFF2-40B4-BE49-F238E27FC236}">
                <a16:creationId xmlns:a16="http://schemas.microsoft.com/office/drawing/2014/main" id="{844E8780-3450-E92F-CDE1-8F910977C54D}"/>
              </a:ext>
            </a:extLst>
          </p:cNvPr>
          <p:cNvSpPr>
            <a:spLocks/>
          </p:cNvSpPr>
          <p:nvPr/>
        </p:nvSpPr>
        <p:spPr>
          <a:xfrm>
            <a:off x="8679321" y="1232415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9556B63-ECA6-48C5-14BB-573F8FA69157}"/>
              </a:ext>
            </a:extLst>
          </p:cNvPr>
          <p:cNvSpPr txBox="1"/>
          <p:nvPr/>
        </p:nvSpPr>
        <p:spPr>
          <a:xfrm>
            <a:off x="2070100" y="1975070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spät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05:45</a:t>
            </a:r>
          </a:p>
        </p:txBody>
      </p:sp>
      <p:pic>
        <p:nvPicPr>
          <p:cNvPr id="68" name="Grafik 67" descr="Ein Bild, das Kreis enthält.&#10;&#10;Automatisch generierte Beschreibung">
            <a:extLst>
              <a:ext uri="{FF2B5EF4-FFF2-40B4-BE49-F238E27FC236}">
                <a16:creationId xmlns:a16="http://schemas.microsoft.com/office/drawing/2014/main" id="{3F056697-6EFC-3A36-BA6D-3A934A268282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173070"/>
            <a:ext cx="190500" cy="195699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C012C3A2-BAD9-FAB9-3B5A-21E80B380EF0}"/>
              </a:ext>
            </a:extLst>
          </p:cNvPr>
          <p:cNvSpPr txBox="1"/>
          <p:nvPr/>
        </p:nvSpPr>
        <p:spPr>
          <a:xfrm>
            <a:off x="3297743" y="2175744"/>
            <a:ext cx="2780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38B4F2AB-B40B-2FC2-5C7F-2F51ED763B62}"/>
              </a:ext>
            </a:extLst>
          </p:cNvPr>
          <p:cNvSpPr txBox="1"/>
          <p:nvPr/>
        </p:nvSpPr>
        <p:spPr>
          <a:xfrm>
            <a:off x="3702328" y="2895326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früher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10:45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174C2FF-B672-B30A-F5B0-024A21B1C2A3}"/>
              </a:ext>
            </a:extLst>
          </p:cNvPr>
          <p:cNvSpPr txBox="1"/>
          <p:nvPr/>
        </p:nvSpPr>
        <p:spPr>
          <a:xfrm>
            <a:off x="4914348" y="3099096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YW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Grafik 72" descr="Ein Bild, das Kreis enthält.&#10;&#10;Automatisch generierte Beschreibung">
            <a:extLst>
              <a:ext uri="{FF2B5EF4-FFF2-40B4-BE49-F238E27FC236}">
                <a16:creationId xmlns:a16="http://schemas.microsoft.com/office/drawing/2014/main" id="{ACAEF2A4-054C-4F36-17BE-5CE0F9890418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89" y="3093653"/>
            <a:ext cx="190500" cy="195699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10209712-73A8-934F-E4D2-4EF42421D30F}"/>
              </a:ext>
            </a:extLst>
          </p:cNvPr>
          <p:cNvSpPr txBox="1"/>
          <p:nvPr/>
        </p:nvSpPr>
        <p:spPr>
          <a:xfrm>
            <a:off x="5339834" y="2900284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früher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10:45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A1570CB-C83D-88C0-F4A3-48DD5CF0B6BA}"/>
              </a:ext>
            </a:extLst>
          </p:cNvPr>
          <p:cNvSpPr txBox="1"/>
          <p:nvPr/>
        </p:nvSpPr>
        <p:spPr>
          <a:xfrm>
            <a:off x="6551854" y="3104054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YW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6" name="Grafik 75" descr="Ein Bild, das Kreis enthält.&#10;&#10;Automatisch generierte Beschreibung">
            <a:extLst>
              <a:ext uri="{FF2B5EF4-FFF2-40B4-BE49-F238E27FC236}">
                <a16:creationId xmlns:a16="http://schemas.microsoft.com/office/drawing/2014/main" id="{5CD66823-F7C2-8428-86B8-E2E28303B609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95" y="3098611"/>
            <a:ext cx="190500" cy="195699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7CF074A1-4D34-47D5-2322-228164D82E1B}"/>
              </a:ext>
            </a:extLst>
          </p:cNvPr>
          <p:cNvSpPr txBox="1"/>
          <p:nvPr/>
        </p:nvSpPr>
        <p:spPr>
          <a:xfrm>
            <a:off x="10216664" y="2888142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13:45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05:45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9B84B95-58D3-E5C1-2C60-EB0D5DBC0141}"/>
              </a:ext>
            </a:extLst>
          </p:cNvPr>
          <p:cNvSpPr txBox="1"/>
          <p:nvPr/>
        </p:nvSpPr>
        <p:spPr>
          <a:xfrm>
            <a:off x="11445275" y="3080837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9" name="Grafik 78" descr="Ein Bild, das Kreis enthält.&#10;&#10;Automatisch generierte Beschreibung">
            <a:extLst>
              <a:ext uri="{FF2B5EF4-FFF2-40B4-BE49-F238E27FC236}">
                <a16:creationId xmlns:a16="http://schemas.microsoft.com/office/drawing/2014/main" id="{FD2DAB6B-6212-B9EB-CB4D-5BF95297BA09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25" y="3086470"/>
            <a:ext cx="190500" cy="195699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3F5D7A4C-D7D6-5561-03D6-F5773D8C6753}"/>
              </a:ext>
            </a:extLst>
          </p:cNvPr>
          <p:cNvSpPr txBox="1"/>
          <p:nvPr/>
        </p:nvSpPr>
        <p:spPr>
          <a:xfrm>
            <a:off x="10215725" y="3807892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egal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Nacht</a:t>
            </a:r>
          </a:p>
        </p:txBody>
      </p:sp>
      <p:pic>
        <p:nvPicPr>
          <p:cNvPr id="82" name="Grafik 81" descr="Ein Bild, das Kreis enthält.&#10;&#10;Automatisch generierte Beschreibung">
            <a:extLst>
              <a:ext uri="{FF2B5EF4-FFF2-40B4-BE49-F238E27FC236}">
                <a16:creationId xmlns:a16="http://schemas.microsoft.com/office/drawing/2014/main" id="{4C4B0AA1-5085-C756-7D54-56022D5D686F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786" y="4006220"/>
            <a:ext cx="190500" cy="195699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08BCB3E1-547D-1831-5A55-A55AB1EFC90E}"/>
              </a:ext>
            </a:extLst>
          </p:cNvPr>
          <p:cNvSpPr txBox="1"/>
          <p:nvPr/>
        </p:nvSpPr>
        <p:spPr>
          <a:xfrm>
            <a:off x="3702502" y="4742178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Früh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Nacht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08F9226A-6EF8-9430-986B-5C77976BB7EB}"/>
              </a:ext>
            </a:extLst>
          </p:cNvPr>
          <p:cNvSpPr txBox="1"/>
          <p:nvPr/>
        </p:nvSpPr>
        <p:spPr>
          <a:xfrm>
            <a:off x="4926254" y="4947407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5" name="Grafik 84" descr="Ein Bild, das Kreis enthält.&#10;&#10;Automatisch generierte Beschreibung">
            <a:extLst>
              <a:ext uri="{FF2B5EF4-FFF2-40B4-BE49-F238E27FC236}">
                <a16:creationId xmlns:a16="http://schemas.microsoft.com/office/drawing/2014/main" id="{0E79D3E0-9BB7-41D2-7D41-536AA4316FAD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63" y="4940506"/>
            <a:ext cx="190500" cy="195699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5424645A-6697-B185-6DF1-54CD78BD7DC9}"/>
              </a:ext>
            </a:extLst>
          </p:cNvPr>
          <p:cNvSpPr txBox="1"/>
          <p:nvPr/>
        </p:nvSpPr>
        <p:spPr>
          <a:xfrm>
            <a:off x="2054991" y="5676917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spät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Nacht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97A124B-3214-7E79-FA30-D050288C9365}"/>
              </a:ext>
            </a:extLst>
          </p:cNvPr>
          <p:cNvSpPr txBox="1"/>
          <p:nvPr/>
        </p:nvSpPr>
        <p:spPr>
          <a:xfrm>
            <a:off x="3279745" y="5876411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8" name="Grafik 87" descr="Ein Bild, das Kreis enthält.&#10;&#10;Automatisch generierte Beschreibung">
            <a:extLst>
              <a:ext uri="{FF2B5EF4-FFF2-40B4-BE49-F238E27FC236}">
                <a16:creationId xmlns:a16="http://schemas.microsoft.com/office/drawing/2014/main" id="{CC6D8079-67D8-16B4-39BB-725F7B065983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52" y="5875245"/>
            <a:ext cx="190500" cy="195699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BC9232B0-0430-D166-4FC9-EC8976F89642}"/>
              </a:ext>
            </a:extLst>
          </p:cNvPr>
          <p:cNvSpPr txBox="1"/>
          <p:nvPr/>
        </p:nvSpPr>
        <p:spPr>
          <a:xfrm>
            <a:off x="3703620" y="5678991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früher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Nacht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91BCC461-6BD2-BC83-CC71-F987AF79C0EA}"/>
              </a:ext>
            </a:extLst>
          </p:cNvPr>
          <p:cNvSpPr txBox="1"/>
          <p:nvPr/>
        </p:nvSpPr>
        <p:spPr>
          <a:xfrm>
            <a:off x="4926253" y="5874917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RG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1" name="Grafik 90" descr="Ein Bild, das Kreis enthält.&#10;&#10;Automatisch generierte Beschreibung">
            <a:extLst>
              <a:ext uri="{FF2B5EF4-FFF2-40B4-BE49-F238E27FC236}">
                <a16:creationId xmlns:a16="http://schemas.microsoft.com/office/drawing/2014/main" id="{A9E52477-4DD9-8012-031B-BBD515B42443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1" y="5877319"/>
            <a:ext cx="190500" cy="195699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2DF053BC-3800-5AF3-104D-47B949828B92}"/>
              </a:ext>
            </a:extLst>
          </p:cNvPr>
          <p:cNvSpPr txBox="1"/>
          <p:nvPr/>
        </p:nvSpPr>
        <p:spPr>
          <a:xfrm>
            <a:off x="11445748" y="4011136"/>
            <a:ext cx="2780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90ECCAC2-DA1D-58D0-A680-8EBEC14DD5D0}"/>
              </a:ext>
            </a:extLst>
          </p:cNvPr>
          <p:cNvSpPr/>
          <p:nvPr/>
        </p:nvSpPr>
        <p:spPr>
          <a:xfrm>
            <a:off x="8679321" y="1324909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D198380E-7A1D-236F-D229-6A9D7D231C48}"/>
              </a:ext>
            </a:extLst>
          </p:cNvPr>
          <p:cNvSpPr/>
          <p:nvPr/>
        </p:nvSpPr>
        <p:spPr>
          <a:xfrm>
            <a:off x="8679321" y="1415935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binder 63">
            <a:extLst>
              <a:ext uri="{FF2B5EF4-FFF2-40B4-BE49-F238E27FC236}">
                <a16:creationId xmlns:a16="http://schemas.microsoft.com/office/drawing/2014/main" id="{BF2C2166-2F94-5BE3-5948-A8B2CC1173F1}"/>
              </a:ext>
            </a:extLst>
          </p:cNvPr>
          <p:cNvSpPr/>
          <p:nvPr/>
        </p:nvSpPr>
        <p:spPr>
          <a:xfrm>
            <a:off x="8679321" y="1508336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4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obere Ecken abgerundet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450080" y="147465"/>
            <a:ext cx="3268661" cy="723239"/>
          </a:xfrm>
          <a:prstGeom prst="round2SameRect">
            <a:avLst/>
          </a:prstGeom>
          <a:solidFill>
            <a:srgbClr val="D78C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Montserrat" panose="000005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4E4B0F-2FA4-2898-E702-3B4952802D74}"/>
              </a:ext>
            </a:extLst>
          </p:cNvPr>
          <p:cNvSpPr txBox="1"/>
          <p:nvPr/>
        </p:nvSpPr>
        <p:spPr>
          <a:xfrm>
            <a:off x="4534640" y="540620"/>
            <a:ext cx="214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Schichtentauschbörse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4347CD9-A95D-2723-EB7C-58CE94605A32}"/>
              </a:ext>
            </a:extLst>
          </p:cNvPr>
          <p:cNvGrpSpPr/>
          <p:nvPr/>
        </p:nvGrpSpPr>
        <p:grpSpPr>
          <a:xfrm>
            <a:off x="4564834" y="6381638"/>
            <a:ext cx="91800" cy="83880"/>
            <a:chOff x="4564834" y="6381638"/>
            <a:chExt cx="918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14:cNvPr>
                <p14:cNvContentPartPr/>
                <p14:nvPr/>
              </p14:nvContentPartPr>
              <p14:xfrm>
                <a:off x="4571674" y="6383798"/>
                <a:ext cx="84960" cy="8028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5554" y="6377678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14:cNvPr>
                <p14:cNvContentPartPr/>
                <p14:nvPr/>
              </p14:nvContentPartPr>
              <p14:xfrm>
                <a:off x="4564834" y="6402158"/>
                <a:ext cx="53640" cy="6336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8755" y="6396038"/>
                  <a:ext cx="65798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14:cNvPr>
                <p14:cNvContentPartPr/>
                <p14:nvPr/>
              </p14:nvContentPartPr>
              <p14:xfrm>
                <a:off x="4578874" y="6390998"/>
                <a:ext cx="360" cy="3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2754" y="63848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14:cNvPr>
                <p14:cNvContentPartPr/>
                <p14:nvPr/>
              </p14:nvContentPartPr>
              <p14:xfrm>
                <a:off x="4576714" y="6381638"/>
                <a:ext cx="360" cy="3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0594" y="6375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14:cNvPr>
                <p14:cNvContentPartPr/>
                <p14:nvPr/>
              </p14:nvContentPartPr>
              <p14:xfrm>
                <a:off x="4652674" y="6457958"/>
                <a:ext cx="360" cy="3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46554" y="6451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F9939EF-72BE-BA3B-4B0B-D6C9B6F22DBF}"/>
              </a:ext>
            </a:extLst>
          </p:cNvPr>
          <p:cNvGrpSpPr/>
          <p:nvPr/>
        </p:nvGrpSpPr>
        <p:grpSpPr>
          <a:xfrm>
            <a:off x="7300518" y="521662"/>
            <a:ext cx="347663" cy="307568"/>
            <a:chOff x="7189082" y="557144"/>
            <a:chExt cx="347663" cy="307568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A29995-B530-B5E5-B1A4-A6F2270AD79B}"/>
                </a:ext>
              </a:extLst>
            </p:cNvPr>
            <p:cNvSpPr/>
            <p:nvPr/>
          </p:nvSpPr>
          <p:spPr>
            <a:xfrm>
              <a:off x="7197225" y="557144"/>
              <a:ext cx="307568" cy="307568"/>
            </a:xfrm>
            <a:prstGeom prst="ellipse">
              <a:avLst/>
            </a:prstGeom>
            <a:solidFill>
              <a:srgbClr val="6B46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6E8825-2B02-4CA6-EE06-F87421A024FC}"/>
                </a:ext>
              </a:extLst>
            </p:cNvPr>
            <p:cNvSpPr txBox="1"/>
            <p:nvPr/>
          </p:nvSpPr>
          <p:spPr>
            <a:xfrm>
              <a:off x="7189082" y="583970"/>
              <a:ext cx="3476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rgbClr val="D78C3D"/>
                  </a:solidFill>
                </a:rPr>
                <a:t>HJ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351508A-83AB-A342-B985-869F6F675FA0}"/>
              </a:ext>
            </a:extLst>
          </p:cNvPr>
          <p:cNvGrpSpPr/>
          <p:nvPr/>
        </p:nvGrpSpPr>
        <p:grpSpPr>
          <a:xfrm>
            <a:off x="4898749" y="1331148"/>
            <a:ext cx="3506628" cy="4195704"/>
            <a:chOff x="2935778" y="1883066"/>
            <a:chExt cx="610894" cy="860134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DB444458-F6E2-7840-9E58-1BAC33D324EE}"/>
                </a:ext>
              </a:extLst>
            </p:cNvPr>
            <p:cNvSpPr/>
            <p:nvPr/>
          </p:nvSpPr>
          <p:spPr>
            <a:xfrm>
              <a:off x="2935778" y="1883066"/>
              <a:ext cx="421261" cy="860134"/>
            </a:xfrm>
            <a:prstGeom prst="roundRect">
              <a:avLst/>
            </a:prstGeom>
            <a:solidFill>
              <a:srgbClr val="D78C3D">
                <a:alpha val="50196"/>
              </a:srgb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4" name="Grafik 23" descr="Lupe mit einfarbiger Füllung">
              <a:extLst>
                <a:ext uri="{FF2B5EF4-FFF2-40B4-BE49-F238E27FC236}">
                  <a16:creationId xmlns:a16="http://schemas.microsoft.com/office/drawing/2014/main" id="{CDCEDA33-1A27-38A3-E561-2D417E2E4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76938" y="2486814"/>
              <a:ext cx="126863" cy="146095"/>
            </a:xfrm>
            <a:prstGeom prst="rect">
              <a:avLst/>
            </a:prstGeom>
          </p:spPr>
        </p:pic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69B6965-CEC0-B1A0-7B32-71D48DD0A9E3}"/>
                </a:ext>
              </a:extLst>
            </p:cNvPr>
            <p:cNvGrpSpPr/>
            <p:nvPr/>
          </p:nvGrpSpPr>
          <p:grpSpPr>
            <a:xfrm>
              <a:off x="3055170" y="1908476"/>
              <a:ext cx="401051" cy="217788"/>
              <a:chOff x="7197225" y="519622"/>
              <a:chExt cx="635479" cy="345090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38C72243-EF13-DE18-12F4-110A65F0B708}"/>
                  </a:ext>
                </a:extLst>
              </p:cNvPr>
              <p:cNvSpPr/>
              <p:nvPr/>
            </p:nvSpPr>
            <p:spPr>
              <a:xfrm>
                <a:off x="7197225" y="519622"/>
                <a:ext cx="307568" cy="345090"/>
              </a:xfrm>
              <a:prstGeom prst="ellipse">
                <a:avLst/>
              </a:prstGeom>
              <a:solidFill>
                <a:srgbClr val="6B46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AB1A48E-0798-CC82-8F9E-57DC30D0683B}"/>
                  </a:ext>
                </a:extLst>
              </p:cNvPr>
              <p:cNvSpPr txBox="1"/>
              <p:nvPr/>
            </p:nvSpPr>
            <p:spPr>
              <a:xfrm>
                <a:off x="7198332" y="557144"/>
                <a:ext cx="634372" cy="26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bg1"/>
                    </a:solidFill>
                  </a:rPr>
                  <a:t>YW</a:t>
                </a:r>
                <a:endParaRPr lang="de-DE" sz="44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 50" descr="Uhr mit einfarbiger Füllung">
              <a:extLst>
                <a:ext uri="{FF2B5EF4-FFF2-40B4-BE49-F238E27FC236}">
                  <a16:creationId xmlns:a16="http://schemas.microsoft.com/office/drawing/2014/main" id="{4C94C7D2-C47C-4224-4780-C7EE47217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61082" y="2220657"/>
              <a:ext cx="158574" cy="171764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C5F926A-7CBE-30B6-DF54-6168E974C1FD}"/>
                </a:ext>
              </a:extLst>
            </p:cNvPr>
            <p:cNvSpPr txBox="1"/>
            <p:nvPr/>
          </p:nvSpPr>
          <p:spPr>
            <a:xfrm>
              <a:off x="3119656" y="2249951"/>
              <a:ext cx="421261" cy="10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>
                  <a:solidFill>
                    <a:schemeClr val="bg1"/>
                  </a:solidFill>
                </a:rPr>
                <a:t>10:45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E6AB1EAF-4EFC-145C-05AA-6D9860426FE8}"/>
                </a:ext>
              </a:extLst>
            </p:cNvPr>
            <p:cNvSpPr txBox="1"/>
            <p:nvPr/>
          </p:nvSpPr>
          <p:spPr>
            <a:xfrm>
              <a:off x="3125411" y="2506231"/>
              <a:ext cx="421261" cy="10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>
                  <a:solidFill>
                    <a:schemeClr val="bg1"/>
                  </a:solidFill>
                </a:rPr>
                <a:t>früher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14:cNvPr>
              <p14:cNvContentPartPr/>
              <p14:nvPr/>
            </p14:nvContentPartPr>
            <p14:xfrm>
              <a:off x="711090" y="2400100"/>
              <a:ext cx="360" cy="360"/>
            </p14:xfrm>
          </p:contentPart>
        </mc:Choice>
        <mc:Fallback xmlns=""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970" y="239398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A2D01ED-F092-9F36-0900-86060DF07114}"/>
              </a:ext>
            </a:extLst>
          </p:cNvPr>
          <p:cNvSpPr/>
          <p:nvPr/>
        </p:nvSpPr>
        <p:spPr>
          <a:xfrm>
            <a:off x="4652674" y="5833788"/>
            <a:ext cx="1351855" cy="5870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Abbrechen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EB3F432-D671-F663-8D3D-72B214CA9FD2}"/>
              </a:ext>
            </a:extLst>
          </p:cNvPr>
          <p:cNvSpPr/>
          <p:nvPr/>
        </p:nvSpPr>
        <p:spPr>
          <a:xfrm>
            <a:off x="6229501" y="5833788"/>
            <a:ext cx="1351855" cy="587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Tauschen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455279-C068-180C-C5EF-10FD52D94A7E}"/>
              </a:ext>
            </a:extLst>
          </p:cNvPr>
          <p:cNvSpPr txBox="1"/>
          <p:nvPr/>
        </p:nvSpPr>
        <p:spPr>
          <a:xfrm>
            <a:off x="5426310" y="2568699"/>
            <a:ext cx="181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>
                <a:solidFill>
                  <a:schemeClr val="bg1"/>
                </a:solidFill>
              </a:rPr>
              <a:t>10.01.2024</a:t>
            </a:r>
          </a:p>
        </p:txBody>
      </p:sp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00" y="45530"/>
            <a:ext cx="3506630" cy="6713410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F8C76DC-B48D-1772-F1A6-DEC7B9C63BC4}"/>
              </a:ext>
            </a:extLst>
          </p:cNvPr>
          <p:cNvGrpSpPr/>
          <p:nvPr/>
        </p:nvGrpSpPr>
        <p:grpSpPr>
          <a:xfrm>
            <a:off x="4514753" y="125865"/>
            <a:ext cx="71640" cy="74520"/>
            <a:chOff x="4514753" y="125865"/>
            <a:chExt cx="716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E7242986-E863-ED78-00CB-5FE3A06512B0}"/>
                    </a:ext>
                  </a:extLst>
                </p14:cNvPr>
                <p14:cNvContentPartPr/>
                <p14:nvPr/>
              </p14:nvContentPartPr>
              <p14:xfrm>
                <a:off x="4526633" y="133065"/>
                <a:ext cx="360" cy="36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08633" y="115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52FDF2B-4969-F71F-660A-6D49F0CB3AA4}"/>
                    </a:ext>
                  </a:extLst>
                </p14:cNvPr>
                <p14:cNvContentPartPr/>
                <p14:nvPr/>
              </p14:nvContentPartPr>
              <p14:xfrm>
                <a:off x="4562273" y="125865"/>
                <a:ext cx="360" cy="36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44633" y="108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73E5FF42-E0E8-A50C-0E68-DA6D255FBCC3}"/>
                    </a:ext>
                  </a:extLst>
                </p14:cNvPr>
                <p14:cNvContentPartPr/>
                <p14:nvPr/>
              </p14:nvContentPartPr>
              <p14:xfrm>
                <a:off x="4581353" y="133065"/>
                <a:ext cx="360" cy="3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63713" y="115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BC9F5AC-E852-1BA7-B8E0-2EF461DAF342}"/>
                    </a:ext>
                  </a:extLst>
                </p14:cNvPr>
                <p14:cNvContentPartPr/>
                <p14:nvPr/>
              </p14:nvContentPartPr>
              <p14:xfrm>
                <a:off x="4546073" y="135585"/>
                <a:ext cx="2160" cy="14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28433" y="117585"/>
                  <a:ext cx="37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4C53AF7-7899-73FC-22D5-A6FEE1F4149B}"/>
                    </a:ext>
                  </a:extLst>
                </p14:cNvPr>
                <p14:cNvContentPartPr/>
                <p14:nvPr/>
              </p14:nvContentPartPr>
              <p14:xfrm>
                <a:off x="4519433" y="144945"/>
                <a:ext cx="360" cy="7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01793" y="127305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FF4FF809-E235-2DB6-2477-14CC624942B6}"/>
                    </a:ext>
                  </a:extLst>
                </p14:cNvPr>
                <p14:cNvContentPartPr/>
                <p14:nvPr/>
              </p14:nvContentPartPr>
              <p14:xfrm>
                <a:off x="4514753" y="133425"/>
                <a:ext cx="71640" cy="669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96753" y="115425"/>
                  <a:ext cx="10728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6174A4E8-5E97-F1A8-C727-F597DFF1FEC0}"/>
              </a:ext>
            </a:extLst>
          </p:cNvPr>
          <p:cNvGrpSpPr/>
          <p:nvPr/>
        </p:nvGrpSpPr>
        <p:grpSpPr>
          <a:xfrm>
            <a:off x="7583753" y="84105"/>
            <a:ext cx="167400" cy="135000"/>
            <a:chOff x="7583753" y="84105"/>
            <a:chExt cx="1674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8C784DF1-B402-AD01-D713-19CEC4993334}"/>
                    </a:ext>
                  </a:extLst>
                </p14:cNvPr>
                <p14:cNvContentPartPr/>
                <p14:nvPr/>
              </p14:nvContentPartPr>
              <p14:xfrm>
                <a:off x="7583753" y="84105"/>
                <a:ext cx="167400" cy="1350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65753" y="66465"/>
                  <a:ext cx="203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6366FB6-334C-32F5-795C-3DCBE42682D2}"/>
                    </a:ext>
                  </a:extLst>
                </p14:cNvPr>
                <p14:cNvContentPartPr/>
                <p14:nvPr/>
              </p14:nvContentPartPr>
              <p14:xfrm>
                <a:off x="7716953" y="128385"/>
                <a:ext cx="720" cy="36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99313" y="11074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90974A0-EC3F-76C7-EA5A-0AFF8A464B1B}"/>
                    </a:ext>
                  </a:extLst>
                </p14:cNvPr>
                <p14:cNvContentPartPr/>
                <p14:nvPr/>
              </p14:nvContentPartPr>
              <p14:xfrm>
                <a:off x="7715153" y="128385"/>
                <a:ext cx="360" cy="32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97153" y="110745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FAF0541-ADBE-921A-8E14-2B666D9C64E2}"/>
                    </a:ext>
                  </a:extLst>
                </p14:cNvPr>
                <p14:cNvContentPartPr/>
                <p14:nvPr/>
              </p14:nvContentPartPr>
              <p14:xfrm>
                <a:off x="7707593" y="147465"/>
                <a:ext cx="5400" cy="75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89953" y="129825"/>
                  <a:ext cx="41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703FA31-627F-4F51-9B9C-DB2101371230}"/>
                    </a:ext>
                  </a:extLst>
                </p14:cNvPr>
                <p14:cNvContentPartPr/>
                <p14:nvPr/>
              </p14:nvContentPartPr>
              <p14:xfrm>
                <a:off x="7686353" y="125865"/>
                <a:ext cx="360" cy="504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68713" y="108225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50949F9-C977-1187-D19D-D596DA7AC6FF}"/>
              </a:ext>
            </a:extLst>
          </p:cNvPr>
          <p:cNvGrpSpPr/>
          <p:nvPr/>
        </p:nvGrpSpPr>
        <p:grpSpPr>
          <a:xfrm>
            <a:off x="4431165" y="159889"/>
            <a:ext cx="74520" cy="145080"/>
            <a:chOff x="4431165" y="159889"/>
            <a:chExt cx="7452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E637CA5B-456B-A5CD-0927-F9512C272531}"/>
                    </a:ext>
                  </a:extLst>
                </p14:cNvPr>
                <p14:cNvContentPartPr/>
                <p14:nvPr/>
              </p14:nvContentPartPr>
              <p14:xfrm>
                <a:off x="4431165" y="209209"/>
                <a:ext cx="74520" cy="9576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E637CA5B-456B-A5CD-0927-F9512C2725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13165" y="191569"/>
                  <a:ext cx="11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00734386-3869-74A5-F260-4B837A85B4A7}"/>
                    </a:ext>
                  </a:extLst>
                </p14:cNvPr>
                <p14:cNvContentPartPr/>
                <p14:nvPr/>
              </p14:nvContentPartPr>
              <p14:xfrm>
                <a:off x="4437645" y="159889"/>
                <a:ext cx="65160" cy="720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00734386-3869-74A5-F260-4B837A85B4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19645" y="142249"/>
                  <a:ext cx="100800" cy="10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68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B444458-F6E2-7840-9E58-1BAC33D324EE}"/>
              </a:ext>
            </a:extLst>
          </p:cNvPr>
          <p:cNvSpPr/>
          <p:nvPr/>
        </p:nvSpPr>
        <p:spPr>
          <a:xfrm>
            <a:off x="4916115" y="1390687"/>
            <a:ext cx="2418104" cy="2374863"/>
          </a:xfrm>
          <a:prstGeom prst="roundRect">
            <a:avLst/>
          </a:prstGeom>
          <a:solidFill>
            <a:srgbClr val="D78C3D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531593" y="132513"/>
            <a:ext cx="3187148" cy="738192"/>
          </a:xfrm>
          <a:prstGeom prst="rect">
            <a:avLst/>
          </a:prstGeom>
          <a:solidFill>
            <a:srgbClr val="D78C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Montserrat" panose="000005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4E4B0F-2FA4-2898-E702-3B4952802D74}"/>
              </a:ext>
            </a:extLst>
          </p:cNvPr>
          <p:cNvSpPr txBox="1"/>
          <p:nvPr/>
        </p:nvSpPr>
        <p:spPr>
          <a:xfrm>
            <a:off x="4534640" y="540620"/>
            <a:ext cx="214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Schichtentauschbörse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4347CD9-A95D-2723-EB7C-58CE94605A32}"/>
              </a:ext>
            </a:extLst>
          </p:cNvPr>
          <p:cNvGrpSpPr/>
          <p:nvPr/>
        </p:nvGrpSpPr>
        <p:grpSpPr>
          <a:xfrm>
            <a:off x="4564834" y="6381638"/>
            <a:ext cx="91800" cy="83880"/>
            <a:chOff x="4564834" y="6381638"/>
            <a:chExt cx="918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14:cNvPr>
                <p14:cNvContentPartPr/>
                <p14:nvPr/>
              </p14:nvContentPartPr>
              <p14:xfrm>
                <a:off x="4571674" y="6383798"/>
                <a:ext cx="84960" cy="8028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5554" y="6377678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14:cNvPr>
                <p14:cNvContentPartPr/>
                <p14:nvPr/>
              </p14:nvContentPartPr>
              <p14:xfrm>
                <a:off x="4564834" y="6402158"/>
                <a:ext cx="53640" cy="6336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8755" y="6396038"/>
                  <a:ext cx="65798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14:cNvPr>
                <p14:cNvContentPartPr/>
                <p14:nvPr/>
              </p14:nvContentPartPr>
              <p14:xfrm>
                <a:off x="4578874" y="6390998"/>
                <a:ext cx="360" cy="3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2754" y="63848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14:cNvPr>
                <p14:cNvContentPartPr/>
                <p14:nvPr/>
              </p14:nvContentPartPr>
              <p14:xfrm>
                <a:off x="4576714" y="6381638"/>
                <a:ext cx="360" cy="3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0594" y="6375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14:cNvPr>
                <p14:cNvContentPartPr/>
                <p14:nvPr/>
              </p14:nvContentPartPr>
              <p14:xfrm>
                <a:off x="4652674" y="6457958"/>
                <a:ext cx="360" cy="3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46554" y="6451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F9939EF-72BE-BA3B-4B0B-D6C9B6F22DBF}"/>
              </a:ext>
            </a:extLst>
          </p:cNvPr>
          <p:cNvGrpSpPr/>
          <p:nvPr/>
        </p:nvGrpSpPr>
        <p:grpSpPr>
          <a:xfrm>
            <a:off x="7298262" y="521662"/>
            <a:ext cx="347663" cy="307568"/>
            <a:chOff x="7186826" y="557144"/>
            <a:chExt cx="347663" cy="307568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A29995-B530-B5E5-B1A4-A6F2270AD79B}"/>
                </a:ext>
              </a:extLst>
            </p:cNvPr>
            <p:cNvSpPr/>
            <p:nvPr/>
          </p:nvSpPr>
          <p:spPr>
            <a:xfrm>
              <a:off x="7197225" y="557144"/>
              <a:ext cx="307568" cy="307568"/>
            </a:xfrm>
            <a:prstGeom prst="ellipse">
              <a:avLst/>
            </a:prstGeom>
            <a:solidFill>
              <a:srgbClr val="6B46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6E8825-2B02-4CA6-EE06-F87421A024FC}"/>
                </a:ext>
              </a:extLst>
            </p:cNvPr>
            <p:cNvSpPr txBox="1"/>
            <p:nvPr/>
          </p:nvSpPr>
          <p:spPr>
            <a:xfrm>
              <a:off x="7186826" y="587405"/>
              <a:ext cx="3476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rgbClr val="D78C3D"/>
                  </a:solidFill>
                </a:rPr>
                <a:t>HJ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14:cNvPr>
              <p14:cNvContentPartPr/>
              <p14:nvPr/>
            </p14:nvContentPartPr>
            <p14:xfrm>
              <a:off x="711090" y="2400100"/>
              <a:ext cx="360" cy="360"/>
            </p14:xfrm>
          </p:contentPart>
        </mc:Choice>
        <mc:Fallback xmlns=""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970" y="2393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14:cNvPr>
              <p14:cNvContentPartPr/>
              <p14:nvPr/>
            </p14:nvContentPartPr>
            <p14:xfrm>
              <a:off x="4526993" y="113985"/>
              <a:ext cx="95040" cy="46080"/>
            </p14:xfrm>
          </p:contentPart>
        </mc:Choice>
        <mc:Fallback xmlns="">
          <p:pic>
            <p:nvPicPr>
              <p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09061" y="95985"/>
                <a:ext cx="130546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14:cNvPr>
              <p14:cNvContentPartPr/>
              <p14:nvPr/>
            </p14:nvContentPartPr>
            <p14:xfrm>
              <a:off x="4510073" y="181665"/>
              <a:ext cx="6120" cy="15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92073" y="163665"/>
                <a:ext cx="417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A62C53C8-B075-5EC5-1E4A-3C0C8082FACD}"/>
              </a:ext>
            </a:extLst>
          </p:cNvPr>
          <p:cNvGrpSpPr/>
          <p:nvPr/>
        </p:nvGrpSpPr>
        <p:grpSpPr>
          <a:xfrm>
            <a:off x="4514753" y="125865"/>
            <a:ext cx="71640" cy="74520"/>
            <a:chOff x="4514753" y="125865"/>
            <a:chExt cx="716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14:cNvPr>
                <p14:cNvContentPartPr/>
                <p14:nvPr/>
              </p14:nvContentPartPr>
              <p14:xfrm>
                <a:off x="4526633" y="133065"/>
                <a:ext cx="360" cy="36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08633" y="115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14:cNvPr>
                <p14:cNvContentPartPr/>
                <p14:nvPr/>
              </p14:nvContentPartPr>
              <p14:xfrm>
                <a:off x="4562273" y="125865"/>
                <a:ext cx="360" cy="36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44273" y="107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14:cNvPr>
                <p14:cNvContentPartPr/>
                <p14:nvPr/>
              </p14:nvContentPartPr>
              <p14:xfrm>
                <a:off x="4581353" y="133065"/>
                <a:ext cx="360" cy="3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63353" y="115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14:cNvPr>
                <p14:cNvContentPartPr/>
                <p14:nvPr/>
              </p14:nvContentPartPr>
              <p14:xfrm>
                <a:off x="4546073" y="135585"/>
                <a:ext cx="2160" cy="14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8073" y="117585"/>
                  <a:ext cx="37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14:cNvPr>
                <p14:cNvContentPartPr/>
                <p14:nvPr/>
              </p14:nvContentPartPr>
              <p14:xfrm>
                <a:off x="4519433" y="144945"/>
                <a:ext cx="360" cy="7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01433" y="126945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14:cNvPr>
                <p14:cNvContentPartPr/>
                <p14:nvPr/>
              </p14:nvContentPartPr>
              <p14:xfrm>
                <a:off x="4514753" y="133425"/>
                <a:ext cx="71640" cy="669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96843" y="115425"/>
                  <a:ext cx="107102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C9C42CD4-E0D7-1EDC-FA18-17E706706669}"/>
              </a:ext>
            </a:extLst>
          </p:cNvPr>
          <p:cNvGrpSpPr/>
          <p:nvPr/>
        </p:nvGrpSpPr>
        <p:grpSpPr>
          <a:xfrm>
            <a:off x="7583753" y="84105"/>
            <a:ext cx="167400" cy="135000"/>
            <a:chOff x="7583753" y="84105"/>
            <a:chExt cx="1674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14:cNvPr>
                <p14:cNvContentPartPr/>
                <p14:nvPr/>
              </p14:nvContentPartPr>
              <p14:xfrm>
                <a:off x="7583753" y="84105"/>
                <a:ext cx="167400" cy="1350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65753" y="66105"/>
                  <a:ext cx="203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14:cNvPr>
                <p14:cNvContentPartPr/>
                <p14:nvPr/>
              </p14:nvContentPartPr>
              <p14:xfrm>
                <a:off x="7716953" y="128385"/>
                <a:ext cx="720" cy="36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98953" y="11038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14:cNvPr>
                <p14:cNvContentPartPr/>
                <p14:nvPr/>
              </p14:nvContentPartPr>
              <p14:xfrm>
                <a:off x="7715153" y="128385"/>
                <a:ext cx="360" cy="32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97153" y="108135"/>
                  <a:ext cx="36000" cy="43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14:cNvPr>
                <p14:cNvContentPartPr/>
                <p14:nvPr/>
              </p14:nvContentPartPr>
              <p14:xfrm>
                <a:off x="7707593" y="147465"/>
                <a:ext cx="5400" cy="75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89593" y="128565"/>
                  <a:ext cx="41040" cy="44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14:cNvPr>
                <p14:cNvContentPartPr/>
                <p14:nvPr/>
              </p14:nvContentPartPr>
              <p14:xfrm>
                <a:off x="7686353" y="125865"/>
                <a:ext cx="360" cy="504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68353" y="107865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0A455279-C068-180C-C5EF-10FD52D94A7E}"/>
              </a:ext>
            </a:extLst>
          </p:cNvPr>
          <p:cNvSpPr txBox="1"/>
          <p:nvPr/>
        </p:nvSpPr>
        <p:spPr>
          <a:xfrm>
            <a:off x="5396905" y="947980"/>
            <a:ext cx="181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14.01.2024</a:t>
            </a:r>
          </a:p>
        </p:txBody>
      </p:sp>
      <p:pic>
        <p:nvPicPr>
          <p:cNvPr id="51" name="Grafik 50" descr="Uhr mit einfarbiger Füllung">
            <a:extLst>
              <a:ext uri="{FF2B5EF4-FFF2-40B4-BE49-F238E27FC236}">
                <a16:creationId xmlns:a16="http://schemas.microsoft.com/office/drawing/2014/main" id="{4C94C7D2-C47C-4224-4780-C7EE47217CA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5049690" y="1506727"/>
            <a:ext cx="910240" cy="833521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350F521-F919-03D4-BDD8-34566243FC04}"/>
              </a:ext>
            </a:extLst>
          </p:cNvPr>
          <p:cNvSpPr/>
          <p:nvPr/>
        </p:nvSpPr>
        <p:spPr>
          <a:xfrm>
            <a:off x="6010226" y="1719768"/>
            <a:ext cx="1209071" cy="393700"/>
          </a:xfrm>
          <a:prstGeom prst="roundRect">
            <a:avLst/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0AF0FA-B994-7594-3955-CE7B368510B7}"/>
              </a:ext>
            </a:extLst>
          </p:cNvPr>
          <p:cNvSpPr txBox="1"/>
          <p:nvPr/>
        </p:nvSpPr>
        <p:spPr>
          <a:xfrm>
            <a:off x="5959930" y="1797043"/>
            <a:ext cx="12593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gebotene Schicht</a:t>
            </a:r>
          </a:p>
        </p:txBody>
      </p:sp>
      <p:pic>
        <p:nvPicPr>
          <p:cNvPr id="17" name="Grafik 16" descr="Caretzeichen nach unten mit einfarbiger Füllung">
            <a:extLst>
              <a:ext uri="{FF2B5EF4-FFF2-40B4-BE49-F238E27FC236}">
                <a16:creationId xmlns:a16="http://schemas.microsoft.com/office/drawing/2014/main" id="{1E5DEC26-4B30-FF62-DD14-2C2340B847A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003396" y="1808843"/>
            <a:ext cx="210064" cy="210064"/>
          </a:xfrm>
          <a:prstGeom prst="rect">
            <a:avLst/>
          </a:prstGeom>
        </p:spPr>
      </p:pic>
      <p:pic>
        <p:nvPicPr>
          <p:cNvPr id="24" name="Grafik 23" descr="Lupe mit einfarbiger Füllung">
            <a:extLst>
              <a:ext uri="{FF2B5EF4-FFF2-40B4-BE49-F238E27FC236}">
                <a16:creationId xmlns:a16="http://schemas.microsoft.com/office/drawing/2014/main" id="{CDCEDA33-1A27-38A3-E561-2D417E2E43B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5140706" y="2721074"/>
            <a:ext cx="728213" cy="708957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20165BF-2FDC-DC62-2B7E-604B4ABC78B7}"/>
              </a:ext>
            </a:extLst>
          </p:cNvPr>
          <p:cNvSpPr/>
          <p:nvPr/>
        </p:nvSpPr>
        <p:spPr>
          <a:xfrm>
            <a:off x="6010226" y="2874620"/>
            <a:ext cx="1209071" cy="393700"/>
          </a:xfrm>
          <a:prstGeom prst="roundRect">
            <a:avLst/>
          </a:prstGeom>
          <a:noFill/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34EF1C4-4710-4295-EF99-D9578C735729}"/>
              </a:ext>
            </a:extLst>
          </p:cNvPr>
          <p:cNvSpPr txBox="1"/>
          <p:nvPr/>
        </p:nvSpPr>
        <p:spPr>
          <a:xfrm>
            <a:off x="5959930" y="2963695"/>
            <a:ext cx="125936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gesuchte Schicht</a:t>
            </a:r>
          </a:p>
        </p:txBody>
      </p:sp>
      <p:pic>
        <p:nvPicPr>
          <p:cNvPr id="19" name="Grafik 18" descr="Caretzeichen nach unten mit einfarbiger Füllung">
            <a:extLst>
              <a:ext uri="{FF2B5EF4-FFF2-40B4-BE49-F238E27FC236}">
                <a16:creationId xmlns:a16="http://schemas.microsoft.com/office/drawing/2014/main" id="{6E166883-CFAA-ABE9-B34C-3FA3F6AB33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003396" y="2974079"/>
            <a:ext cx="210064" cy="210064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C3E7A48F-4F75-7B64-0047-8174A520D754}"/>
              </a:ext>
            </a:extLst>
          </p:cNvPr>
          <p:cNvSpPr/>
          <p:nvPr/>
        </p:nvSpPr>
        <p:spPr>
          <a:xfrm>
            <a:off x="4652674" y="5833788"/>
            <a:ext cx="1351855" cy="5870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Abbrechen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3C5A41B7-F460-433B-D646-08F33CCE56CC}"/>
              </a:ext>
            </a:extLst>
          </p:cNvPr>
          <p:cNvSpPr/>
          <p:nvPr/>
        </p:nvSpPr>
        <p:spPr>
          <a:xfrm>
            <a:off x="6229501" y="5833788"/>
            <a:ext cx="1351855" cy="5870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Erstellen</a:t>
            </a:r>
          </a:p>
        </p:txBody>
      </p:sp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20" y="45530"/>
            <a:ext cx="3506630" cy="67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9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496026" y="132513"/>
            <a:ext cx="3222715" cy="738192"/>
          </a:xfrm>
          <a:prstGeom prst="rect">
            <a:avLst/>
          </a:prstGeom>
          <a:solidFill>
            <a:srgbClr val="D78C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Montserrat" panose="000005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4E4B0F-2FA4-2898-E702-3B4952802D74}"/>
              </a:ext>
            </a:extLst>
          </p:cNvPr>
          <p:cNvSpPr txBox="1"/>
          <p:nvPr/>
        </p:nvSpPr>
        <p:spPr>
          <a:xfrm>
            <a:off x="4534640" y="540620"/>
            <a:ext cx="214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Schichtentauschbörse</a:t>
            </a:r>
            <a:endParaRPr lang="de-DE" sz="1200" b="1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F9939EF-72BE-BA3B-4B0B-D6C9B6F22DBF}"/>
              </a:ext>
            </a:extLst>
          </p:cNvPr>
          <p:cNvGrpSpPr/>
          <p:nvPr/>
        </p:nvGrpSpPr>
        <p:grpSpPr>
          <a:xfrm>
            <a:off x="7298262" y="521662"/>
            <a:ext cx="347663" cy="307568"/>
            <a:chOff x="7186826" y="557144"/>
            <a:chExt cx="347663" cy="307568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A29995-B530-B5E5-B1A4-A6F2270AD79B}"/>
                </a:ext>
              </a:extLst>
            </p:cNvPr>
            <p:cNvSpPr/>
            <p:nvPr/>
          </p:nvSpPr>
          <p:spPr>
            <a:xfrm>
              <a:off x="7197225" y="557144"/>
              <a:ext cx="307568" cy="307568"/>
            </a:xfrm>
            <a:prstGeom prst="ellipse">
              <a:avLst/>
            </a:prstGeom>
            <a:solidFill>
              <a:srgbClr val="6B46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6E8825-2B02-4CA6-EE06-F87421A024FC}"/>
                </a:ext>
              </a:extLst>
            </p:cNvPr>
            <p:cNvSpPr txBox="1"/>
            <p:nvPr/>
          </p:nvSpPr>
          <p:spPr>
            <a:xfrm>
              <a:off x="7186826" y="587405"/>
              <a:ext cx="3476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rgbClr val="D78C3D"/>
                  </a:solidFill>
                </a:rPr>
                <a:t>HJ</a:t>
              </a:r>
            </a:p>
          </p:txBody>
        </p:sp>
      </p:grpSp>
      <p:pic>
        <p:nvPicPr>
          <p:cNvPr id="61" name="Grafik 60" descr="Lupe mit einfarbiger Füllung">
            <a:extLst>
              <a:ext uri="{FF2B5EF4-FFF2-40B4-BE49-F238E27FC236}">
                <a16:creationId xmlns:a16="http://schemas.microsoft.com/office/drawing/2014/main" id="{BD483085-72B5-A70E-BC2A-A5F38A013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9985" y="5019114"/>
            <a:ext cx="126863" cy="126863"/>
          </a:xfrm>
          <a:prstGeom prst="rect">
            <a:avLst/>
          </a:prstGeom>
        </p:spPr>
      </p:pic>
      <p:pic>
        <p:nvPicPr>
          <p:cNvPr id="67" name="Grafik 66" descr="Uhr mit einfarbiger Füllung">
            <a:extLst>
              <a:ext uri="{FF2B5EF4-FFF2-40B4-BE49-F238E27FC236}">
                <a16:creationId xmlns:a16="http://schemas.microsoft.com/office/drawing/2014/main" id="{7143A48B-A732-3132-D90F-67D7EE0A4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129" y="4746915"/>
            <a:ext cx="158574" cy="158574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D3621CF7-A957-3199-C545-6B70673171BB}"/>
              </a:ext>
            </a:extLst>
          </p:cNvPr>
          <p:cNvSpPr txBox="1"/>
          <p:nvPr/>
        </p:nvSpPr>
        <p:spPr>
          <a:xfrm>
            <a:off x="5566812" y="4746179"/>
            <a:ext cx="4212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b="1" dirty="0">
                <a:solidFill>
                  <a:schemeClr val="bg1"/>
                </a:solidFill>
              </a:rPr>
              <a:t>10:45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0B39EFE-6085-557F-7FD4-F5C50BCEA758}"/>
              </a:ext>
            </a:extLst>
          </p:cNvPr>
          <p:cNvSpPr txBox="1"/>
          <p:nvPr/>
        </p:nvSpPr>
        <p:spPr>
          <a:xfrm>
            <a:off x="5566811" y="4997906"/>
            <a:ext cx="4212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b="1" dirty="0">
                <a:solidFill>
                  <a:schemeClr val="bg1"/>
                </a:solidFill>
              </a:rPr>
              <a:t>früher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A9EBAB08-145F-3494-DDF5-D93F9FB1BF45}"/>
                  </a:ext>
                </a:extLst>
              </p14:cNvPr>
              <p14:cNvContentPartPr/>
              <p14:nvPr/>
            </p14:nvContentPartPr>
            <p14:xfrm>
              <a:off x="4509836" y="6581438"/>
              <a:ext cx="16560" cy="1800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A9EBAB08-145F-3494-DDF5-D93F9FB1BF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3716" y="6575193"/>
                <a:ext cx="28800" cy="3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14:cNvPr>
              <p14:cNvContentPartPr/>
              <p14:nvPr/>
            </p14:nvContentPartPr>
            <p14:xfrm>
              <a:off x="711090" y="2400100"/>
              <a:ext cx="360" cy="360"/>
            </p14:xfrm>
          </p:contentPart>
        </mc:Choice>
        <mc:Fallback xmlns=""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970" y="2393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2" name="Freihand 141">
                <a:extLst>
                  <a:ext uri="{FF2B5EF4-FFF2-40B4-BE49-F238E27FC236}">
                    <a16:creationId xmlns:a16="http://schemas.microsoft.com/office/drawing/2014/main" id="{4BA854EE-5CA8-F074-0125-1B7CF27D2E53}"/>
                  </a:ext>
                </a:extLst>
              </p14:cNvPr>
              <p14:cNvContentPartPr/>
              <p14:nvPr/>
            </p14:nvContentPartPr>
            <p14:xfrm>
              <a:off x="10318380" y="3054220"/>
              <a:ext cx="360" cy="1440"/>
            </p14:xfrm>
          </p:contentPart>
        </mc:Choice>
        <mc:Fallback xmlns="">
          <p:pic>
            <p:nvPicPr>
              <p:cNvPr id="142" name="Freihand 141">
                <a:extLst>
                  <a:ext uri="{FF2B5EF4-FFF2-40B4-BE49-F238E27FC236}">
                    <a16:creationId xmlns:a16="http://schemas.microsoft.com/office/drawing/2014/main" id="{4BA854EE-5CA8-F074-0125-1B7CF27D2E5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00380" y="3036220"/>
                <a:ext cx="36000" cy="37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E0689EC7-C1D8-F4C6-02A4-97F780A1A069}"/>
              </a:ext>
            </a:extLst>
          </p:cNvPr>
          <p:cNvSpPr txBox="1"/>
          <p:nvPr/>
        </p:nvSpPr>
        <p:spPr>
          <a:xfrm>
            <a:off x="4905316" y="919905"/>
            <a:ext cx="3425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Meine getauschten Schichten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B444458-F6E2-7840-9E58-1BAC33D324EE}"/>
              </a:ext>
            </a:extLst>
          </p:cNvPr>
          <p:cNvSpPr/>
          <p:nvPr/>
        </p:nvSpPr>
        <p:spPr>
          <a:xfrm>
            <a:off x="4600616" y="1336584"/>
            <a:ext cx="2962882" cy="860134"/>
          </a:xfrm>
          <a:prstGeom prst="roundRect">
            <a:avLst/>
          </a:prstGeom>
          <a:solidFill>
            <a:srgbClr val="D78C3D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B9A3FEC-900D-98B1-3BC3-6C030D2FE384}"/>
              </a:ext>
            </a:extLst>
          </p:cNvPr>
          <p:cNvGrpSpPr/>
          <p:nvPr/>
        </p:nvGrpSpPr>
        <p:grpSpPr>
          <a:xfrm>
            <a:off x="7258306" y="1935559"/>
            <a:ext cx="400352" cy="203057"/>
            <a:chOff x="9856188" y="-2851366"/>
            <a:chExt cx="634372" cy="321748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03FCAAB-DC3C-8140-9449-739049B8000C}"/>
                </a:ext>
              </a:extLst>
            </p:cNvPr>
            <p:cNvSpPr/>
            <p:nvPr/>
          </p:nvSpPr>
          <p:spPr>
            <a:xfrm>
              <a:off x="9925362" y="-2837185"/>
              <a:ext cx="307568" cy="307567"/>
            </a:xfrm>
            <a:prstGeom prst="ellipse">
              <a:avLst/>
            </a:prstGeom>
            <a:solidFill>
              <a:srgbClr val="6B46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EADA1F1A-F75B-53B7-FFE9-6E9927C424B1}"/>
                </a:ext>
              </a:extLst>
            </p:cNvPr>
            <p:cNvSpPr txBox="1"/>
            <p:nvPr/>
          </p:nvSpPr>
          <p:spPr>
            <a:xfrm>
              <a:off x="9856188" y="-2851366"/>
              <a:ext cx="634372" cy="316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>
                  <a:solidFill>
                    <a:schemeClr val="bg1"/>
                  </a:solidFill>
                </a:rPr>
                <a:t>AT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B9EF3A96-276F-7163-A4A9-070349685842}"/>
              </a:ext>
            </a:extLst>
          </p:cNvPr>
          <p:cNvSpPr txBox="1"/>
          <p:nvPr/>
        </p:nvSpPr>
        <p:spPr>
          <a:xfrm>
            <a:off x="4624271" y="1659637"/>
            <a:ext cx="1760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Neue Schicht: </a:t>
            </a:r>
            <a:r>
              <a:rPr lang="de-DE" sz="1100" b="1" dirty="0">
                <a:solidFill>
                  <a:schemeClr val="bg1"/>
                </a:solidFill>
              </a:rPr>
              <a:t>05:45</a:t>
            </a:r>
          </a:p>
          <a:p>
            <a:r>
              <a:rPr lang="de-DE" sz="1100" dirty="0">
                <a:solidFill>
                  <a:schemeClr val="bg1"/>
                </a:solidFill>
              </a:rPr>
              <a:t>Statt: 13:45</a:t>
            </a:r>
          </a:p>
        </p:txBody>
      </p:sp>
      <p:pic>
        <p:nvPicPr>
          <p:cNvPr id="45" name="Grafik 44" descr="Tageskalender mit einfarbiger Füllung">
            <a:extLst>
              <a:ext uri="{FF2B5EF4-FFF2-40B4-BE49-F238E27FC236}">
                <a16:creationId xmlns:a16="http://schemas.microsoft.com/office/drawing/2014/main" id="{F2C6623E-F988-EF80-B6B9-1136951F13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00556" y="917616"/>
            <a:ext cx="291353" cy="291353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B884BEB3-12CE-4E83-99FC-349E99084247}"/>
              </a:ext>
            </a:extLst>
          </p:cNvPr>
          <p:cNvSpPr txBox="1"/>
          <p:nvPr/>
        </p:nvSpPr>
        <p:spPr>
          <a:xfrm>
            <a:off x="4600556" y="1381457"/>
            <a:ext cx="1492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14.01.2024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5F17DF1-5383-C55E-78D6-E85CC51A0FC2}"/>
              </a:ext>
            </a:extLst>
          </p:cNvPr>
          <p:cNvCxnSpPr>
            <a:cxnSpLocks/>
          </p:cNvCxnSpPr>
          <p:nvPr/>
        </p:nvCxnSpPr>
        <p:spPr>
          <a:xfrm>
            <a:off x="4618474" y="1222887"/>
            <a:ext cx="2962882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3C1A8B8-02F1-87CD-E5CC-31B5FF477F73}"/>
              </a:ext>
            </a:extLst>
          </p:cNvPr>
          <p:cNvSpPr txBox="1"/>
          <p:nvPr/>
        </p:nvSpPr>
        <p:spPr>
          <a:xfrm>
            <a:off x="4852113" y="2364392"/>
            <a:ext cx="221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Persönliche Daten</a:t>
            </a:r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8905BCC-1697-D32D-8DA7-DC47F03D9CE5}"/>
              </a:ext>
            </a:extLst>
          </p:cNvPr>
          <p:cNvCxnSpPr>
            <a:cxnSpLocks/>
          </p:cNvCxnSpPr>
          <p:nvPr/>
        </p:nvCxnSpPr>
        <p:spPr>
          <a:xfrm>
            <a:off x="4611747" y="2291731"/>
            <a:ext cx="2962882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Zahnrad mit einfarbiger Füllung">
            <a:extLst>
              <a:ext uri="{FF2B5EF4-FFF2-40B4-BE49-F238E27FC236}">
                <a16:creationId xmlns:a16="http://schemas.microsoft.com/office/drawing/2014/main" id="{1F1D7CE6-11C0-D125-57D8-B4E18CBC579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07396" y="2364391"/>
            <a:ext cx="276999" cy="27699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89B26AB-145F-5F10-E390-75FA752505AD}"/>
              </a:ext>
            </a:extLst>
          </p:cNvPr>
          <p:cNvSpPr/>
          <p:nvPr/>
        </p:nvSpPr>
        <p:spPr>
          <a:xfrm>
            <a:off x="4645916" y="2837823"/>
            <a:ext cx="2924422" cy="299084"/>
          </a:xfrm>
          <a:prstGeom prst="rect">
            <a:avLst/>
          </a:prstGeom>
          <a:solidFill>
            <a:srgbClr val="D78C3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bg1"/>
                </a:solidFill>
              </a:rPr>
              <a:t> Hotel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F86D5C-331C-58BB-72C4-5DB7D87394F3}"/>
              </a:ext>
            </a:extLst>
          </p:cNvPr>
          <p:cNvSpPr txBox="1"/>
          <p:nvPr/>
        </p:nvSpPr>
        <p:spPr>
          <a:xfrm>
            <a:off x="4559486" y="2659750"/>
            <a:ext cx="1492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bg1">
                    <a:lumMod val="50000"/>
                  </a:schemeClr>
                </a:solidFill>
              </a:rPr>
              <a:t>Nachname</a:t>
            </a:r>
            <a:endParaRPr lang="de-DE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6F3E1D9-D49D-827C-5B65-1D738ADF9727}"/>
              </a:ext>
            </a:extLst>
          </p:cNvPr>
          <p:cNvSpPr/>
          <p:nvPr/>
        </p:nvSpPr>
        <p:spPr>
          <a:xfrm>
            <a:off x="4645916" y="3296462"/>
            <a:ext cx="2924422" cy="276799"/>
          </a:xfrm>
          <a:prstGeom prst="rect">
            <a:avLst/>
          </a:prstGeom>
          <a:solidFill>
            <a:srgbClr val="D78C3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bg1"/>
                </a:solidFill>
              </a:rPr>
              <a:t> Juliet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9B5A04B-070A-031D-60E3-0B58891AD8D5}"/>
              </a:ext>
            </a:extLst>
          </p:cNvPr>
          <p:cNvSpPr txBox="1"/>
          <p:nvPr/>
        </p:nvSpPr>
        <p:spPr>
          <a:xfrm>
            <a:off x="4559486" y="3118389"/>
            <a:ext cx="1492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chemeClr val="bg1">
                    <a:lumMod val="50000"/>
                  </a:schemeClr>
                </a:solidFill>
              </a:rPr>
              <a:t>Vorname</a:t>
            </a:r>
            <a:endParaRPr lang="de-DE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D9FEC86-42A4-F55F-39C6-7992AFEF1732}"/>
              </a:ext>
            </a:extLst>
          </p:cNvPr>
          <p:cNvGrpSpPr/>
          <p:nvPr/>
        </p:nvGrpSpPr>
        <p:grpSpPr>
          <a:xfrm>
            <a:off x="4552646" y="3576257"/>
            <a:ext cx="3010852" cy="472591"/>
            <a:chOff x="4566244" y="3554329"/>
            <a:chExt cx="3010852" cy="472591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93D2DBB-8D7A-B2D2-36A6-44A6FB796060}"/>
                </a:ext>
              </a:extLst>
            </p:cNvPr>
            <p:cNvSpPr/>
            <p:nvPr/>
          </p:nvSpPr>
          <p:spPr>
            <a:xfrm>
              <a:off x="4652674" y="3732402"/>
              <a:ext cx="2924422" cy="294518"/>
            </a:xfrm>
            <a:prstGeom prst="rect">
              <a:avLst/>
            </a:prstGeom>
            <a:solidFill>
              <a:srgbClr val="D78C3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bg1"/>
                  </a:solidFill>
                </a:rPr>
                <a:t> juliet.hotel@mail.de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5C2A9EE-B639-AE67-0C31-252305C63FEA}"/>
                </a:ext>
              </a:extLst>
            </p:cNvPr>
            <p:cNvSpPr txBox="1"/>
            <p:nvPr/>
          </p:nvSpPr>
          <p:spPr>
            <a:xfrm>
              <a:off x="4566244" y="3554329"/>
              <a:ext cx="14926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solidFill>
                    <a:schemeClr val="bg1">
                      <a:lumMod val="50000"/>
                    </a:schemeClr>
                  </a:solidFill>
                </a:rPr>
                <a:t>E-Mail-Adresse</a:t>
              </a:r>
              <a:endParaRPr lang="de-DE" sz="105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06608A0F-8650-4FF4-8DBE-00AEC7C6422A}"/>
              </a:ext>
            </a:extLst>
          </p:cNvPr>
          <p:cNvSpPr/>
          <p:nvPr/>
        </p:nvSpPr>
        <p:spPr>
          <a:xfrm>
            <a:off x="6519166" y="4180752"/>
            <a:ext cx="1040778" cy="238848"/>
          </a:xfrm>
          <a:prstGeom prst="roundRect">
            <a:avLst/>
          </a:prstGeom>
          <a:solidFill>
            <a:srgbClr val="6A93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bg1"/>
                </a:solidFill>
              </a:rPr>
              <a:t>ändern</a:t>
            </a:r>
          </a:p>
        </p:txBody>
      </p:sp>
      <p:pic>
        <p:nvPicPr>
          <p:cNvPr id="37" name="Grafik 36" descr="Skizze mit einfarbiger Füllung">
            <a:extLst>
              <a:ext uri="{FF2B5EF4-FFF2-40B4-BE49-F238E27FC236}">
                <a16:creationId xmlns:a16="http://schemas.microsoft.com/office/drawing/2014/main" id="{9E26F818-4BC4-1999-01FC-CC75F2C902F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561582" y="4180752"/>
            <a:ext cx="238849" cy="238849"/>
          </a:xfrm>
          <a:prstGeom prst="rect">
            <a:avLst/>
          </a:prstGeom>
        </p:spPr>
      </p:pic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93" y="26503"/>
            <a:ext cx="3506630" cy="6713410"/>
          </a:xfrm>
          <a:prstGeom prst="rect">
            <a:avLst/>
          </a:prstGeom>
        </p:spPr>
      </p:pic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44A42200-E1FF-DB3E-EF6E-AD621A1AC294}"/>
              </a:ext>
            </a:extLst>
          </p:cNvPr>
          <p:cNvGrpSpPr/>
          <p:nvPr/>
        </p:nvGrpSpPr>
        <p:grpSpPr>
          <a:xfrm>
            <a:off x="7616229" y="72964"/>
            <a:ext cx="167400" cy="135000"/>
            <a:chOff x="7583753" y="84105"/>
            <a:chExt cx="1674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97C2A2CE-9D16-D042-8109-BA11350E35A9}"/>
                    </a:ext>
                  </a:extLst>
                </p14:cNvPr>
                <p14:cNvContentPartPr/>
                <p14:nvPr/>
              </p14:nvContentPartPr>
              <p14:xfrm>
                <a:off x="7583753" y="84105"/>
                <a:ext cx="167400" cy="1350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65753" y="66105"/>
                  <a:ext cx="203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D54530C7-2411-F83C-FD32-ACA6B391B215}"/>
                    </a:ext>
                  </a:extLst>
                </p14:cNvPr>
                <p14:cNvContentPartPr/>
                <p14:nvPr/>
              </p14:nvContentPartPr>
              <p14:xfrm>
                <a:off x="7716953" y="128385"/>
                <a:ext cx="720" cy="36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98953" y="11038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4E50604-5251-CF31-DC1D-29D7F868D71F}"/>
                    </a:ext>
                  </a:extLst>
                </p14:cNvPr>
                <p14:cNvContentPartPr/>
                <p14:nvPr/>
              </p14:nvContentPartPr>
              <p14:xfrm>
                <a:off x="7715153" y="128385"/>
                <a:ext cx="360" cy="32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97153" y="108135"/>
                  <a:ext cx="36000" cy="43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0540940-15DC-007F-63C2-F8F824B95CDF}"/>
                    </a:ext>
                  </a:extLst>
                </p14:cNvPr>
                <p14:cNvContentPartPr/>
                <p14:nvPr/>
              </p14:nvContentPartPr>
              <p14:xfrm>
                <a:off x="7707593" y="147465"/>
                <a:ext cx="5400" cy="75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89593" y="128565"/>
                  <a:ext cx="41040" cy="44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DFEDFD8-D571-8C2E-93F8-598F2D38CEA2}"/>
                    </a:ext>
                  </a:extLst>
                </p14:cNvPr>
                <p14:cNvContentPartPr/>
                <p14:nvPr/>
              </p14:nvContentPartPr>
              <p14:xfrm>
                <a:off x="7686353" y="125865"/>
                <a:ext cx="360" cy="504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68353" y="107865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63CF1561-BC90-E586-9089-B3EF116B9D5A}"/>
                  </a:ext>
                </a:extLst>
              </p14:cNvPr>
              <p14:cNvContentPartPr/>
              <p14:nvPr/>
            </p14:nvContentPartPr>
            <p14:xfrm>
              <a:off x="4537005" y="118980"/>
              <a:ext cx="51840" cy="2664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63CF1561-BC90-E586-9089-B3EF116B9D5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19005" y="100980"/>
                <a:ext cx="8748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F588EE4D-64F6-3980-A635-354ACEA668B3}"/>
              </a:ext>
            </a:extLst>
          </p:cNvPr>
          <p:cNvGrpSpPr/>
          <p:nvPr/>
        </p:nvGrpSpPr>
        <p:grpSpPr>
          <a:xfrm>
            <a:off x="4480125" y="135540"/>
            <a:ext cx="73080" cy="83880"/>
            <a:chOff x="4480125" y="135540"/>
            <a:chExt cx="7308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84AC8AFA-6A41-F1FC-745B-88B5560AB724}"/>
                    </a:ext>
                  </a:extLst>
                </p14:cNvPr>
                <p14:cNvContentPartPr/>
                <p14:nvPr/>
              </p14:nvContentPartPr>
              <p14:xfrm>
                <a:off x="4517565" y="145260"/>
                <a:ext cx="35640" cy="1944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84AC8AFA-6A41-F1FC-745B-88B5560AB7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99565" y="127260"/>
                  <a:ext cx="71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283C1E4A-8AE9-541F-243D-43B0EDF3FC76}"/>
                    </a:ext>
                  </a:extLst>
                </p14:cNvPr>
                <p14:cNvContentPartPr/>
                <p14:nvPr/>
              </p14:nvContentPartPr>
              <p14:xfrm>
                <a:off x="4494885" y="135540"/>
                <a:ext cx="20160" cy="1404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283C1E4A-8AE9-541F-243D-43B0EDF3FC7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76885" y="117900"/>
                  <a:ext cx="55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A101FEEC-162C-119A-A748-AFE54E8D49C9}"/>
                    </a:ext>
                  </a:extLst>
                </p14:cNvPr>
                <p14:cNvContentPartPr/>
                <p14:nvPr/>
              </p14:nvContentPartPr>
              <p14:xfrm>
                <a:off x="4493085" y="166500"/>
                <a:ext cx="38520" cy="24120"/>
              </p14:xfrm>
            </p:contentPart>
          </mc:Choice>
          <mc:Fallback xmlns=""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A101FEEC-162C-119A-A748-AFE54E8D49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75445" y="148860"/>
                  <a:ext cx="74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2AC137F5-019A-7C0D-4FB3-2A01543080F3}"/>
                    </a:ext>
                  </a:extLst>
                </p14:cNvPr>
                <p14:cNvContentPartPr/>
                <p14:nvPr/>
              </p14:nvContentPartPr>
              <p14:xfrm>
                <a:off x="4480125" y="169740"/>
                <a:ext cx="35280" cy="496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2AC137F5-019A-7C0D-4FB3-2A01543080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62125" y="151740"/>
                  <a:ext cx="7092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224DEDBC-1B1C-861D-5411-6B0B8E38CF8A}"/>
                  </a:ext>
                </a:extLst>
              </p14:cNvPr>
              <p14:cNvContentPartPr/>
              <p14:nvPr/>
            </p14:nvContentPartPr>
            <p14:xfrm>
              <a:off x="7657845" y="126180"/>
              <a:ext cx="76320" cy="6228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224DEDBC-1B1C-861D-5411-6B0B8E38CF8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640205" y="108180"/>
                <a:ext cx="111960" cy="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63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elle 51">
            <a:extLst>
              <a:ext uri="{FF2B5EF4-FFF2-40B4-BE49-F238E27FC236}">
                <a16:creationId xmlns:a16="http://schemas.microsoft.com/office/drawing/2014/main" id="{81DDBA23-41DC-E257-4418-BC82003FE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120298"/>
              </p:ext>
            </p:extLst>
          </p:nvPr>
        </p:nvGraphicFramePr>
        <p:xfrm>
          <a:off x="4584702" y="1808119"/>
          <a:ext cx="3069668" cy="464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524">
                  <a:extLst>
                    <a:ext uri="{9D8B030D-6E8A-4147-A177-3AD203B41FA5}">
                      <a16:colId xmlns:a16="http://schemas.microsoft.com/office/drawing/2014/main" val="3141354695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4096358011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3041023559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3008445850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3994504906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555786095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252821064"/>
                    </a:ext>
                  </a:extLst>
                </a:gridCol>
              </a:tblGrid>
              <a:tr h="928696">
                <a:tc>
                  <a:txBody>
                    <a:bodyPr/>
                    <a:lstStyle/>
                    <a:p>
                      <a:endParaRPr lang="de-DE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31103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5355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5857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37703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15458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525617" y="458050"/>
            <a:ext cx="3187148" cy="495554"/>
          </a:xfrm>
          <a:prstGeom prst="rect">
            <a:avLst/>
          </a:prstGeom>
          <a:solidFill>
            <a:srgbClr val="DEF1FA">
              <a:alpha val="7607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Kreis enthält.&#10;&#10;Automatisch generierte Beschreibung">
            <a:extLst>
              <a:ext uri="{FF2B5EF4-FFF2-40B4-BE49-F238E27FC236}">
                <a16:creationId xmlns:a16="http://schemas.microsoft.com/office/drawing/2014/main" id="{FF542EE1-B415-3E15-BC8B-2D2E5012DBCF}"/>
              </a:ext>
            </a:extLst>
          </p:cNvPr>
          <p:cNvPicPr/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83" y="559777"/>
            <a:ext cx="291505" cy="292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4E4B0F-2FA4-2898-E702-3B4952802D74}"/>
              </a:ext>
            </a:extLst>
          </p:cNvPr>
          <p:cNvSpPr txBox="1"/>
          <p:nvPr/>
        </p:nvSpPr>
        <p:spPr>
          <a:xfrm>
            <a:off x="5009874" y="567327"/>
            <a:ext cx="175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Tauschbörse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E285E2-770F-CD9B-46DF-11F02DCD480D}"/>
              </a:ext>
            </a:extLst>
          </p:cNvPr>
          <p:cNvSpPr txBox="1"/>
          <p:nvPr/>
        </p:nvSpPr>
        <p:spPr>
          <a:xfrm>
            <a:off x="4604162" y="1664242"/>
            <a:ext cx="4250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Montag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02415E-F998-02CA-9AEE-0E7F30335E4F}"/>
              </a:ext>
            </a:extLst>
          </p:cNvPr>
          <p:cNvSpPr txBox="1"/>
          <p:nvPr/>
        </p:nvSpPr>
        <p:spPr>
          <a:xfrm>
            <a:off x="5014537" y="1668031"/>
            <a:ext cx="441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Dienstag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D53347-3C03-DC61-7FDE-4177ADE8B463}"/>
              </a:ext>
            </a:extLst>
          </p:cNvPr>
          <p:cNvSpPr txBox="1"/>
          <p:nvPr/>
        </p:nvSpPr>
        <p:spPr>
          <a:xfrm>
            <a:off x="5456383" y="1673980"/>
            <a:ext cx="441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Mittwoch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7810040-4906-A67B-A865-C67AB1EE86CA}"/>
              </a:ext>
            </a:extLst>
          </p:cNvPr>
          <p:cNvSpPr txBox="1"/>
          <p:nvPr/>
        </p:nvSpPr>
        <p:spPr>
          <a:xfrm>
            <a:off x="5850728" y="1672152"/>
            <a:ext cx="5143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Donnerstag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F1903F-F441-3981-7ADB-C9D32B473491}"/>
              </a:ext>
            </a:extLst>
          </p:cNvPr>
          <p:cNvSpPr txBox="1"/>
          <p:nvPr/>
        </p:nvSpPr>
        <p:spPr>
          <a:xfrm>
            <a:off x="6353180" y="1672152"/>
            <a:ext cx="4413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Freitag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1F5184-B541-63C3-051F-36EC01103DC1}"/>
              </a:ext>
            </a:extLst>
          </p:cNvPr>
          <p:cNvSpPr txBox="1"/>
          <p:nvPr/>
        </p:nvSpPr>
        <p:spPr>
          <a:xfrm>
            <a:off x="6804660" y="1670390"/>
            <a:ext cx="4413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Samstag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E9D1CEE-4B53-CB26-60E6-4C9E3715091A}"/>
              </a:ext>
            </a:extLst>
          </p:cNvPr>
          <p:cNvSpPr txBox="1"/>
          <p:nvPr/>
        </p:nvSpPr>
        <p:spPr>
          <a:xfrm>
            <a:off x="7222850" y="1670389"/>
            <a:ext cx="4315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Sonntag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93CCDE-9863-E689-5BB0-5AAAB30938C0}"/>
              </a:ext>
            </a:extLst>
          </p:cNvPr>
          <p:cNvSpPr txBox="1"/>
          <p:nvPr/>
        </p:nvSpPr>
        <p:spPr>
          <a:xfrm>
            <a:off x="4545915" y="55076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29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201182-817A-5661-2902-BDC34C6DE04D}"/>
              </a:ext>
            </a:extLst>
          </p:cNvPr>
          <p:cNvSpPr txBox="1"/>
          <p:nvPr/>
        </p:nvSpPr>
        <p:spPr>
          <a:xfrm>
            <a:off x="4977610" y="552175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30</a:t>
            </a:r>
            <a:endParaRPr lang="de-DE" sz="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8BAE76C-3DD1-8C64-2073-92855A49183B}"/>
              </a:ext>
            </a:extLst>
          </p:cNvPr>
          <p:cNvSpPr txBox="1"/>
          <p:nvPr/>
        </p:nvSpPr>
        <p:spPr>
          <a:xfrm>
            <a:off x="5416261" y="551540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31</a:t>
            </a:r>
            <a:endParaRPr lang="de-DE" sz="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0CDC8A9-10AE-DC23-2937-8BFDD6774548}"/>
              </a:ext>
            </a:extLst>
          </p:cNvPr>
          <p:cNvSpPr txBox="1"/>
          <p:nvPr/>
        </p:nvSpPr>
        <p:spPr>
          <a:xfrm>
            <a:off x="4545915" y="458157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22</a:t>
            </a:r>
            <a:endParaRPr lang="de-DE" sz="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EA071E-FFC8-E461-05F2-38C18235018B}"/>
              </a:ext>
            </a:extLst>
          </p:cNvPr>
          <p:cNvSpPr txBox="1"/>
          <p:nvPr/>
        </p:nvSpPr>
        <p:spPr>
          <a:xfrm>
            <a:off x="4537280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15</a:t>
            </a:r>
            <a:endParaRPr lang="de-DE" sz="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1474618-B119-6B7E-98EA-FE2AC9C2E993}"/>
              </a:ext>
            </a:extLst>
          </p:cNvPr>
          <p:cNvSpPr txBox="1"/>
          <p:nvPr/>
        </p:nvSpPr>
        <p:spPr>
          <a:xfrm>
            <a:off x="4545915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08</a:t>
            </a:r>
            <a:endParaRPr lang="de-DE" sz="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1B62B7F-A65D-EC9A-C621-4FB8DD021C90}"/>
              </a:ext>
            </a:extLst>
          </p:cNvPr>
          <p:cNvSpPr txBox="1"/>
          <p:nvPr/>
        </p:nvSpPr>
        <p:spPr>
          <a:xfrm>
            <a:off x="4560651" y="178280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01</a:t>
            </a:r>
            <a:endParaRPr lang="de-DE" sz="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C50CBC-6419-754D-24CE-25115D7CBB79}"/>
              </a:ext>
            </a:extLst>
          </p:cNvPr>
          <p:cNvSpPr txBox="1"/>
          <p:nvPr/>
        </p:nvSpPr>
        <p:spPr>
          <a:xfrm>
            <a:off x="4962807" y="458259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23</a:t>
            </a:r>
            <a:endParaRPr lang="de-DE" sz="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6887EA-C37A-F6D1-5D81-E0748244E62A}"/>
              </a:ext>
            </a:extLst>
          </p:cNvPr>
          <p:cNvSpPr txBox="1"/>
          <p:nvPr/>
        </p:nvSpPr>
        <p:spPr>
          <a:xfrm>
            <a:off x="4952710" y="364897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16</a:t>
            </a:r>
            <a:endParaRPr lang="de-DE" sz="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489C0F-A704-BB22-5A7D-A4C96ABC8A2A}"/>
              </a:ext>
            </a:extLst>
          </p:cNvPr>
          <p:cNvSpPr txBox="1"/>
          <p:nvPr/>
        </p:nvSpPr>
        <p:spPr>
          <a:xfrm>
            <a:off x="4962808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09</a:t>
            </a:r>
            <a:endParaRPr lang="de-DE" sz="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8A6580E-DC9E-51B3-E1D3-B1BE64F5047E}"/>
              </a:ext>
            </a:extLst>
          </p:cNvPr>
          <p:cNvSpPr txBox="1"/>
          <p:nvPr/>
        </p:nvSpPr>
        <p:spPr>
          <a:xfrm>
            <a:off x="4962808" y="178195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02</a:t>
            </a:r>
            <a:endParaRPr lang="de-DE" sz="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1FAF337-DF16-4981-A5F0-716474BDB682}"/>
              </a:ext>
            </a:extLst>
          </p:cNvPr>
          <p:cNvSpPr txBox="1"/>
          <p:nvPr/>
        </p:nvSpPr>
        <p:spPr>
          <a:xfrm>
            <a:off x="5397645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24</a:t>
            </a:r>
            <a:endParaRPr lang="de-DE" sz="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C5A1754-21BA-2685-DBE2-602A7CA72D37}"/>
              </a:ext>
            </a:extLst>
          </p:cNvPr>
          <p:cNvSpPr txBox="1"/>
          <p:nvPr/>
        </p:nvSpPr>
        <p:spPr>
          <a:xfrm>
            <a:off x="5391052" y="365403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17</a:t>
            </a:r>
            <a:endParaRPr lang="de-DE" sz="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B06284A-7CEC-09B3-2BA2-7CDD3BA8FB23}"/>
              </a:ext>
            </a:extLst>
          </p:cNvPr>
          <p:cNvSpPr txBox="1"/>
          <p:nvPr/>
        </p:nvSpPr>
        <p:spPr>
          <a:xfrm>
            <a:off x="5378173" y="272511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10</a:t>
            </a:r>
            <a:endParaRPr lang="de-DE" sz="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1AECA91-4DE6-5D67-B421-A8550A72EC5E}"/>
              </a:ext>
            </a:extLst>
          </p:cNvPr>
          <p:cNvSpPr txBox="1"/>
          <p:nvPr/>
        </p:nvSpPr>
        <p:spPr>
          <a:xfrm>
            <a:off x="5391052" y="17859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03</a:t>
            </a:r>
            <a:endParaRPr lang="de-DE" sz="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8ECB80E-1BA6-A8F8-0A4B-530D9E92F18D}"/>
              </a:ext>
            </a:extLst>
          </p:cNvPr>
          <p:cNvSpPr txBox="1"/>
          <p:nvPr/>
        </p:nvSpPr>
        <p:spPr>
          <a:xfrm>
            <a:off x="5848864" y="458701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25</a:t>
            </a:r>
            <a:endParaRPr lang="de-DE" sz="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99F03B-6CE8-EE14-4C76-2B310E47849E}"/>
              </a:ext>
            </a:extLst>
          </p:cNvPr>
          <p:cNvSpPr txBox="1"/>
          <p:nvPr/>
        </p:nvSpPr>
        <p:spPr>
          <a:xfrm>
            <a:off x="5839790" y="365403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18</a:t>
            </a:r>
            <a:endParaRPr lang="de-DE" sz="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8C73A49-5610-8CC2-E7F9-E49607767B6E}"/>
              </a:ext>
            </a:extLst>
          </p:cNvPr>
          <p:cNvSpPr txBox="1"/>
          <p:nvPr/>
        </p:nvSpPr>
        <p:spPr>
          <a:xfrm>
            <a:off x="5839790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11</a:t>
            </a:r>
            <a:endParaRPr lang="de-DE" sz="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9D7A622-B59F-A9F5-2A32-EB81D57C7B82}"/>
              </a:ext>
            </a:extLst>
          </p:cNvPr>
          <p:cNvSpPr txBox="1"/>
          <p:nvPr/>
        </p:nvSpPr>
        <p:spPr>
          <a:xfrm>
            <a:off x="5848865" y="177894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04</a:t>
            </a:r>
            <a:endParaRPr lang="de-DE" sz="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D19853-C305-2B87-3028-73339B64AE23}"/>
              </a:ext>
            </a:extLst>
          </p:cNvPr>
          <p:cNvSpPr txBox="1"/>
          <p:nvPr/>
        </p:nvSpPr>
        <p:spPr>
          <a:xfrm>
            <a:off x="6292264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26</a:t>
            </a:r>
            <a:endParaRPr lang="de-DE" sz="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5D72EE-27C5-0941-5D60-3CA09CB74647}"/>
              </a:ext>
            </a:extLst>
          </p:cNvPr>
          <p:cNvSpPr txBox="1"/>
          <p:nvPr/>
        </p:nvSpPr>
        <p:spPr>
          <a:xfrm>
            <a:off x="6277318" y="365403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19</a:t>
            </a:r>
            <a:endParaRPr lang="de-DE" sz="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568BBC6-327D-6BF9-F870-585766FD9080}"/>
              </a:ext>
            </a:extLst>
          </p:cNvPr>
          <p:cNvSpPr txBox="1"/>
          <p:nvPr/>
        </p:nvSpPr>
        <p:spPr>
          <a:xfrm>
            <a:off x="6277318" y="2725113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12</a:t>
            </a:r>
            <a:endParaRPr lang="de-DE" sz="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DE7B81A-3217-50AC-CE37-0247AF75B951}"/>
              </a:ext>
            </a:extLst>
          </p:cNvPr>
          <p:cNvSpPr txBox="1"/>
          <p:nvPr/>
        </p:nvSpPr>
        <p:spPr>
          <a:xfrm>
            <a:off x="6292264" y="17859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05</a:t>
            </a:r>
            <a:endParaRPr lang="de-DE" sz="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070F29A-C300-6057-2183-7C88568E9802}"/>
              </a:ext>
            </a:extLst>
          </p:cNvPr>
          <p:cNvSpPr txBox="1"/>
          <p:nvPr/>
        </p:nvSpPr>
        <p:spPr>
          <a:xfrm>
            <a:off x="6712155" y="458157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27</a:t>
            </a:r>
            <a:endParaRPr lang="de-DE" sz="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5883A30-0A5F-89DD-B602-A9F207BF23CA}"/>
              </a:ext>
            </a:extLst>
          </p:cNvPr>
          <p:cNvSpPr txBox="1"/>
          <p:nvPr/>
        </p:nvSpPr>
        <p:spPr>
          <a:xfrm>
            <a:off x="6714569" y="3652143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20</a:t>
            </a:r>
            <a:endParaRPr lang="de-DE" sz="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8B452AF-9087-D0C9-E2CC-B6EA7CBC53C8}"/>
              </a:ext>
            </a:extLst>
          </p:cNvPr>
          <p:cNvSpPr txBox="1"/>
          <p:nvPr/>
        </p:nvSpPr>
        <p:spPr>
          <a:xfrm>
            <a:off x="6724436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13</a:t>
            </a:r>
            <a:endParaRPr lang="de-DE" sz="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2ED683D-6456-E648-97AF-F7518B50EEF7}"/>
              </a:ext>
            </a:extLst>
          </p:cNvPr>
          <p:cNvSpPr txBox="1"/>
          <p:nvPr/>
        </p:nvSpPr>
        <p:spPr>
          <a:xfrm>
            <a:off x="6718363" y="178280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06</a:t>
            </a:r>
            <a:endParaRPr lang="de-DE" sz="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83348B5-DCE0-58D5-0BDC-3F6E6401823C}"/>
              </a:ext>
            </a:extLst>
          </p:cNvPr>
          <p:cNvSpPr txBox="1"/>
          <p:nvPr/>
        </p:nvSpPr>
        <p:spPr>
          <a:xfrm>
            <a:off x="5851874" y="5510489"/>
            <a:ext cx="4472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01    Feb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60BAC50-C3E7-CFB8-13B5-181495B78358}"/>
              </a:ext>
            </a:extLst>
          </p:cNvPr>
          <p:cNvSpPr txBox="1"/>
          <p:nvPr/>
        </p:nvSpPr>
        <p:spPr>
          <a:xfrm>
            <a:off x="6286607" y="550764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093CB19-5CF2-4779-C747-526C14E20779}"/>
              </a:ext>
            </a:extLst>
          </p:cNvPr>
          <p:cNvSpPr txBox="1"/>
          <p:nvPr/>
        </p:nvSpPr>
        <p:spPr>
          <a:xfrm>
            <a:off x="6725097" y="550524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03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5F405-E4F7-D25A-5D15-2E2C2E436263}"/>
              </a:ext>
            </a:extLst>
          </p:cNvPr>
          <p:cNvSpPr txBox="1"/>
          <p:nvPr/>
        </p:nvSpPr>
        <p:spPr>
          <a:xfrm>
            <a:off x="7163374" y="4582293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28</a:t>
            </a:r>
            <a:endParaRPr lang="de-DE" sz="4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3DEBADE-BAFE-9902-090E-5E1253FEF598}"/>
              </a:ext>
            </a:extLst>
          </p:cNvPr>
          <p:cNvSpPr txBox="1"/>
          <p:nvPr/>
        </p:nvSpPr>
        <p:spPr>
          <a:xfrm>
            <a:off x="7169840" y="365403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21</a:t>
            </a:r>
            <a:endParaRPr lang="de-DE" sz="4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19A28E9-10F4-4C61-44A9-ADB4342D2D56}"/>
              </a:ext>
            </a:extLst>
          </p:cNvPr>
          <p:cNvSpPr txBox="1"/>
          <p:nvPr/>
        </p:nvSpPr>
        <p:spPr>
          <a:xfrm>
            <a:off x="7156241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14</a:t>
            </a:r>
            <a:endParaRPr lang="de-DE" sz="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DCAF935-D2A0-2157-939D-E711B16199CF}"/>
              </a:ext>
            </a:extLst>
          </p:cNvPr>
          <p:cNvSpPr txBox="1"/>
          <p:nvPr/>
        </p:nvSpPr>
        <p:spPr>
          <a:xfrm>
            <a:off x="7169841" y="178419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07</a:t>
            </a:r>
            <a:endParaRPr lang="de-DE" sz="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BBC27C3-E547-3374-FBEC-E78CA29737AC}"/>
              </a:ext>
            </a:extLst>
          </p:cNvPr>
          <p:cNvSpPr txBox="1"/>
          <p:nvPr/>
        </p:nvSpPr>
        <p:spPr>
          <a:xfrm>
            <a:off x="7169840" y="551540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04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F7763A1-3991-B6E3-CE21-B82F484E4115}"/>
              </a:ext>
            </a:extLst>
          </p:cNvPr>
          <p:cNvSpPr txBox="1"/>
          <p:nvPr/>
        </p:nvSpPr>
        <p:spPr>
          <a:xfrm>
            <a:off x="4621362" y="1042444"/>
            <a:ext cx="12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  Januar 2024  &gt;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607A435B-9FAF-340E-8B34-D992DE4A6B3D}"/>
              </a:ext>
            </a:extLst>
          </p:cNvPr>
          <p:cNvSpPr/>
          <p:nvPr/>
        </p:nvSpPr>
        <p:spPr>
          <a:xfrm>
            <a:off x="6545618" y="1072422"/>
            <a:ext cx="991870" cy="195004"/>
          </a:xfrm>
          <a:prstGeom prst="roundRect">
            <a:avLst/>
          </a:prstGeom>
          <a:solidFill>
            <a:srgbClr val="DEF1FA"/>
          </a:solidFill>
          <a:ln>
            <a:solidFill>
              <a:srgbClr val="DEF1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Neues Tauschangebot erstellen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B72E547-2BA3-B72A-FAA3-007A5EE38269}"/>
              </a:ext>
            </a:extLst>
          </p:cNvPr>
          <p:cNvSpPr txBox="1"/>
          <p:nvPr/>
        </p:nvSpPr>
        <p:spPr>
          <a:xfrm>
            <a:off x="4530137" y="1899388"/>
            <a:ext cx="5761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5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spät</a:t>
            </a:r>
          </a:p>
          <a:p>
            <a:r>
              <a:rPr lang="de-DE" sz="5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05:45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105DE2A-5803-0605-FABE-60187087A36D}"/>
              </a:ext>
            </a:extLst>
          </p:cNvPr>
          <p:cNvSpPr txBox="1"/>
          <p:nvPr/>
        </p:nvSpPr>
        <p:spPr>
          <a:xfrm>
            <a:off x="4827071" y="2057255"/>
            <a:ext cx="2780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679083D-BAEB-2DBE-50CC-A9E6069E84D3}"/>
              </a:ext>
            </a:extLst>
          </p:cNvPr>
          <p:cNvSpPr/>
          <p:nvPr/>
        </p:nvSpPr>
        <p:spPr>
          <a:xfrm>
            <a:off x="4613418" y="1948225"/>
            <a:ext cx="390632" cy="24194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 descr="Ein Bild, das Kreis enthält.&#10;&#10;Automatisch generierte Beschreibung">
            <a:extLst>
              <a:ext uri="{FF2B5EF4-FFF2-40B4-BE49-F238E27FC236}">
                <a16:creationId xmlns:a16="http://schemas.microsoft.com/office/drawing/2014/main" id="{BFD1F9E2-87F2-2A2F-BEA4-24AC9AABBF51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82" y="2101491"/>
            <a:ext cx="77655" cy="77977"/>
          </a:xfrm>
          <a:prstGeom prst="rect">
            <a:avLst/>
          </a:prstGeom>
        </p:spPr>
      </p:pic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081DF9E3-2418-F368-A947-087FA8DDAEE6}"/>
              </a:ext>
            </a:extLst>
          </p:cNvPr>
          <p:cNvCxnSpPr/>
          <p:nvPr/>
        </p:nvCxnSpPr>
        <p:spPr>
          <a:xfrm>
            <a:off x="4695538" y="675180"/>
            <a:ext cx="2252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D9E8CE6-17E3-85A6-A1B3-BC66C193D235}"/>
              </a:ext>
            </a:extLst>
          </p:cNvPr>
          <p:cNvCxnSpPr/>
          <p:nvPr/>
        </p:nvCxnSpPr>
        <p:spPr>
          <a:xfrm>
            <a:off x="4695538" y="710899"/>
            <a:ext cx="2252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5EFBA85-E0C0-8A96-76F1-92DC6ED5156B}"/>
              </a:ext>
            </a:extLst>
          </p:cNvPr>
          <p:cNvCxnSpPr/>
          <p:nvPr/>
        </p:nvCxnSpPr>
        <p:spPr>
          <a:xfrm>
            <a:off x="4695538" y="748456"/>
            <a:ext cx="2252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4347CD9-A95D-2723-EB7C-58CE94605A32}"/>
              </a:ext>
            </a:extLst>
          </p:cNvPr>
          <p:cNvGrpSpPr/>
          <p:nvPr/>
        </p:nvGrpSpPr>
        <p:grpSpPr>
          <a:xfrm>
            <a:off x="4564834" y="6381638"/>
            <a:ext cx="91800" cy="83880"/>
            <a:chOff x="4564834" y="6381638"/>
            <a:chExt cx="918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14:cNvPr>
                <p14:cNvContentPartPr/>
                <p14:nvPr/>
              </p14:nvContentPartPr>
              <p14:xfrm>
                <a:off x="4571674" y="6383798"/>
                <a:ext cx="84960" cy="8028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5554" y="6377678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14:cNvPr>
                <p14:cNvContentPartPr/>
                <p14:nvPr/>
              </p14:nvContentPartPr>
              <p14:xfrm>
                <a:off x="4564834" y="6402158"/>
                <a:ext cx="53640" cy="6336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8714" y="6396038"/>
                  <a:ext cx="65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14:cNvPr>
                <p14:cNvContentPartPr/>
                <p14:nvPr/>
              </p14:nvContentPartPr>
              <p14:xfrm>
                <a:off x="4578874" y="6390998"/>
                <a:ext cx="360" cy="3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2754" y="63848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14:cNvPr>
                <p14:cNvContentPartPr/>
                <p14:nvPr/>
              </p14:nvContentPartPr>
              <p14:xfrm>
                <a:off x="4576714" y="6381638"/>
                <a:ext cx="360" cy="3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0594" y="6375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14:cNvPr>
                <p14:cNvContentPartPr/>
                <p14:nvPr/>
              </p14:nvContentPartPr>
              <p14:xfrm>
                <a:off x="4652674" y="6457958"/>
                <a:ext cx="360" cy="3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46554" y="6451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A5667463-93E7-F4EE-AACD-DD1B1535F814}"/>
                  </a:ext>
                </a:extLst>
              </p14:cNvPr>
              <p14:cNvContentPartPr/>
              <p14:nvPr/>
            </p14:nvContentPartPr>
            <p14:xfrm>
              <a:off x="7361040" y="6318610"/>
              <a:ext cx="393840" cy="35208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A5667463-93E7-F4EE-AACD-DD1B1535F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54920" y="6312490"/>
                <a:ext cx="4060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DF57288F-4365-2BDF-3393-07533F417432}"/>
                  </a:ext>
                </a:extLst>
              </p14:cNvPr>
              <p14:cNvContentPartPr/>
              <p14:nvPr/>
            </p14:nvContentPartPr>
            <p14:xfrm>
              <a:off x="7491360" y="6311050"/>
              <a:ext cx="245880" cy="1832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DF57288F-4365-2BDF-3393-07533F4174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85240" y="6304930"/>
                <a:ext cx="25812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02961392-1182-03D7-B24F-CCC2CD751224}"/>
              </a:ext>
            </a:extLst>
          </p:cNvPr>
          <p:cNvGrpSpPr/>
          <p:nvPr/>
        </p:nvGrpSpPr>
        <p:grpSpPr>
          <a:xfrm>
            <a:off x="7635000" y="6318250"/>
            <a:ext cx="61200" cy="65160"/>
            <a:chOff x="7635000" y="6318250"/>
            <a:chExt cx="61200" cy="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DAA7FBCD-9430-0D17-F266-7A3BEAB21AD5}"/>
                    </a:ext>
                  </a:extLst>
                </p14:cNvPr>
                <p14:cNvContentPartPr/>
                <p14:nvPr/>
              </p14:nvContentPartPr>
              <p14:xfrm>
                <a:off x="7635000" y="6318250"/>
                <a:ext cx="61200" cy="651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DAA7FBCD-9430-0D17-F266-7A3BEAB21A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28880" y="6312130"/>
                  <a:ext cx="73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2BFDE128-F239-8394-511D-E82AB35925C4}"/>
                    </a:ext>
                  </a:extLst>
                </p14:cNvPr>
                <p14:cNvContentPartPr/>
                <p14:nvPr/>
              </p14:nvContentPartPr>
              <p14:xfrm>
                <a:off x="7660920" y="6353170"/>
                <a:ext cx="360" cy="3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BFDE128-F239-8394-511D-E82AB35925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4800" y="63470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15ACFCC-6D39-CB61-09A8-408857716148}"/>
                    </a:ext>
                  </a:extLst>
                </p14:cNvPr>
                <p14:cNvContentPartPr/>
                <p14:nvPr/>
              </p14:nvContentPartPr>
              <p14:xfrm>
                <a:off x="7660920" y="6351370"/>
                <a:ext cx="360" cy="216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F15ACFCC-6D39-CB61-09A8-4088577161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4800" y="6345250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20F876BA-505F-220B-2EAF-22D6320E36CF}"/>
                    </a:ext>
                  </a:extLst>
                </p14:cNvPr>
                <p14:cNvContentPartPr/>
                <p14:nvPr/>
              </p14:nvContentPartPr>
              <p14:xfrm>
                <a:off x="7660920" y="6346690"/>
                <a:ext cx="360" cy="216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20F876BA-505F-220B-2EAF-22D6320E36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4800" y="6340570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E4F45726-F2AB-71C7-C0F8-B438BC137A2D}"/>
                    </a:ext>
                  </a:extLst>
                </p14:cNvPr>
                <p14:cNvContentPartPr/>
                <p14:nvPr/>
              </p14:nvContentPartPr>
              <p14:xfrm>
                <a:off x="7654800" y="6365770"/>
                <a:ext cx="360" cy="3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E4F45726-F2AB-71C7-C0F8-B438BC137A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48680" y="63596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FD9EDBC8-E50C-A16F-39DA-ED1AFE159CF7}"/>
                    </a:ext>
                  </a:extLst>
                </p14:cNvPr>
                <p14:cNvContentPartPr/>
                <p14:nvPr/>
              </p14:nvContentPartPr>
              <p14:xfrm>
                <a:off x="7642200" y="6375130"/>
                <a:ext cx="3600" cy="396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FD9EDBC8-E50C-A16F-39DA-ED1AFE159CF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36080" y="6369010"/>
                  <a:ext cx="15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5897DE7F-1215-0781-2ABA-B2A9ED08BBF9}"/>
                    </a:ext>
                  </a:extLst>
                </p14:cNvPr>
                <p14:cNvContentPartPr/>
                <p14:nvPr/>
              </p14:nvContentPartPr>
              <p14:xfrm>
                <a:off x="7642200" y="6381610"/>
                <a:ext cx="360" cy="36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5897DE7F-1215-0781-2ABA-B2A9ED08BB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6080" y="637549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76" y="-16510"/>
            <a:ext cx="3355848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6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00" y="0"/>
            <a:ext cx="3471399" cy="6798550"/>
          </a:xfrm>
          <a:prstGeom prst="rect">
            <a:avLst/>
          </a:prstGeom>
        </p:spPr>
      </p:pic>
      <p:graphicFrame>
        <p:nvGraphicFramePr>
          <p:cNvPr id="52" name="Tabelle 51">
            <a:extLst>
              <a:ext uri="{FF2B5EF4-FFF2-40B4-BE49-F238E27FC236}">
                <a16:creationId xmlns:a16="http://schemas.microsoft.com/office/drawing/2014/main" id="{81DDBA23-41DC-E257-4418-BC82003FE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783262"/>
              </p:ext>
            </p:extLst>
          </p:nvPr>
        </p:nvGraphicFramePr>
        <p:xfrm>
          <a:off x="4584702" y="1808120"/>
          <a:ext cx="3069668" cy="4197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524">
                  <a:extLst>
                    <a:ext uri="{9D8B030D-6E8A-4147-A177-3AD203B41FA5}">
                      <a16:colId xmlns:a16="http://schemas.microsoft.com/office/drawing/2014/main" val="3141354695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4096358011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3041023559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3008445850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3994504906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555786095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252821064"/>
                    </a:ext>
                  </a:extLst>
                </a:gridCol>
              </a:tblGrid>
              <a:tr h="2098842">
                <a:tc>
                  <a:txBody>
                    <a:bodyPr/>
                    <a:lstStyle/>
                    <a:p>
                      <a:endParaRPr lang="de-DE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31103"/>
                  </a:ext>
                </a:extLst>
              </a:tr>
              <a:tr h="2098842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5857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525617" y="458050"/>
            <a:ext cx="3187148" cy="495554"/>
          </a:xfrm>
          <a:prstGeom prst="rect">
            <a:avLst/>
          </a:prstGeom>
          <a:solidFill>
            <a:srgbClr val="DEF1FA">
              <a:alpha val="7607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Montserrat" panose="00000500000000000000" pitchFamily="2" charset="0"/>
            </a:endParaRPr>
          </a:p>
        </p:txBody>
      </p:sp>
      <p:pic>
        <p:nvPicPr>
          <p:cNvPr id="7" name="Grafik 6" descr="Ein Bild, das Kreis enthält.&#10;&#10;Automatisch generierte Beschreibung">
            <a:extLst>
              <a:ext uri="{FF2B5EF4-FFF2-40B4-BE49-F238E27FC236}">
                <a16:creationId xmlns:a16="http://schemas.microsoft.com/office/drawing/2014/main" id="{FF542EE1-B415-3E15-BC8B-2D2E5012DBCF}"/>
              </a:ext>
            </a:extLst>
          </p:cNvPr>
          <p:cNvPicPr/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83" y="559777"/>
            <a:ext cx="291505" cy="292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4E4B0F-2FA4-2898-E702-3B4952802D74}"/>
              </a:ext>
            </a:extLst>
          </p:cNvPr>
          <p:cNvSpPr txBox="1"/>
          <p:nvPr/>
        </p:nvSpPr>
        <p:spPr>
          <a:xfrm>
            <a:off x="5009873" y="567327"/>
            <a:ext cx="214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Montserrat" panose="00000500000000000000" pitchFamily="2" charset="0"/>
              </a:rPr>
              <a:t>Schichtentauschbörse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E285E2-770F-CD9B-46DF-11F02DCD480D}"/>
              </a:ext>
            </a:extLst>
          </p:cNvPr>
          <p:cNvSpPr txBox="1"/>
          <p:nvPr/>
        </p:nvSpPr>
        <p:spPr>
          <a:xfrm>
            <a:off x="4477173" y="1658648"/>
            <a:ext cx="425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Mo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02415E-F998-02CA-9AEE-0E7F30335E4F}"/>
              </a:ext>
            </a:extLst>
          </p:cNvPr>
          <p:cNvSpPr txBox="1"/>
          <p:nvPr/>
        </p:nvSpPr>
        <p:spPr>
          <a:xfrm>
            <a:off x="4887548" y="1662437"/>
            <a:ext cx="4413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D53347-3C03-DC61-7FDE-4177ADE8B463}"/>
              </a:ext>
            </a:extLst>
          </p:cNvPr>
          <p:cNvSpPr txBox="1"/>
          <p:nvPr/>
        </p:nvSpPr>
        <p:spPr>
          <a:xfrm>
            <a:off x="5329394" y="1668386"/>
            <a:ext cx="4413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Mi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7810040-4906-A67B-A865-C67AB1EE86CA}"/>
              </a:ext>
            </a:extLst>
          </p:cNvPr>
          <p:cNvSpPr txBox="1"/>
          <p:nvPr/>
        </p:nvSpPr>
        <p:spPr>
          <a:xfrm>
            <a:off x="5723739" y="1666558"/>
            <a:ext cx="514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F1903F-F441-3981-7ADB-C9D32B473491}"/>
              </a:ext>
            </a:extLst>
          </p:cNvPr>
          <p:cNvSpPr txBox="1"/>
          <p:nvPr/>
        </p:nvSpPr>
        <p:spPr>
          <a:xfrm>
            <a:off x="6245441" y="1666558"/>
            <a:ext cx="441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Fr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1F5184-B541-63C3-051F-36EC01103DC1}"/>
              </a:ext>
            </a:extLst>
          </p:cNvPr>
          <p:cNvSpPr txBox="1"/>
          <p:nvPr/>
        </p:nvSpPr>
        <p:spPr>
          <a:xfrm>
            <a:off x="6677671" y="1664796"/>
            <a:ext cx="441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Sa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E9D1CEE-4B53-CB26-60E6-4C9E3715091A}"/>
              </a:ext>
            </a:extLst>
          </p:cNvPr>
          <p:cNvSpPr txBox="1"/>
          <p:nvPr/>
        </p:nvSpPr>
        <p:spPr>
          <a:xfrm>
            <a:off x="7095861" y="1664795"/>
            <a:ext cx="431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So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1474618-B119-6B7E-98EA-FE2AC9C2E993}"/>
              </a:ext>
            </a:extLst>
          </p:cNvPr>
          <p:cNvSpPr txBox="1"/>
          <p:nvPr/>
        </p:nvSpPr>
        <p:spPr>
          <a:xfrm>
            <a:off x="4541339" y="3881371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08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1B62B7F-A65D-EC9A-C621-4FB8DD021C90}"/>
              </a:ext>
            </a:extLst>
          </p:cNvPr>
          <p:cNvSpPr txBox="1"/>
          <p:nvPr/>
        </p:nvSpPr>
        <p:spPr>
          <a:xfrm>
            <a:off x="4560651" y="1782804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01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489C0F-A704-BB22-5A7D-A4C96ABC8A2A}"/>
              </a:ext>
            </a:extLst>
          </p:cNvPr>
          <p:cNvSpPr txBox="1"/>
          <p:nvPr/>
        </p:nvSpPr>
        <p:spPr>
          <a:xfrm>
            <a:off x="4958232" y="3889197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09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8A6580E-DC9E-51B3-E1D3-B1BE64F5047E}"/>
              </a:ext>
            </a:extLst>
          </p:cNvPr>
          <p:cNvSpPr txBox="1"/>
          <p:nvPr/>
        </p:nvSpPr>
        <p:spPr>
          <a:xfrm>
            <a:off x="4962808" y="1781957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02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B06284A-7CEC-09B3-2BA2-7CDD3BA8FB23}"/>
              </a:ext>
            </a:extLst>
          </p:cNvPr>
          <p:cNvSpPr txBox="1"/>
          <p:nvPr/>
        </p:nvSpPr>
        <p:spPr>
          <a:xfrm>
            <a:off x="5373597" y="3888261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10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1AECA91-4DE6-5D67-B421-A8550A72EC5E}"/>
              </a:ext>
            </a:extLst>
          </p:cNvPr>
          <p:cNvSpPr txBox="1"/>
          <p:nvPr/>
        </p:nvSpPr>
        <p:spPr>
          <a:xfrm>
            <a:off x="5391052" y="1785961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03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8C73A49-5610-8CC2-E7F9-E49607767B6E}"/>
              </a:ext>
            </a:extLst>
          </p:cNvPr>
          <p:cNvSpPr txBox="1"/>
          <p:nvPr/>
        </p:nvSpPr>
        <p:spPr>
          <a:xfrm>
            <a:off x="5835214" y="3889197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11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9D7A622-B59F-A9F5-2A32-EB81D57C7B82}"/>
              </a:ext>
            </a:extLst>
          </p:cNvPr>
          <p:cNvSpPr txBox="1"/>
          <p:nvPr/>
        </p:nvSpPr>
        <p:spPr>
          <a:xfrm>
            <a:off x="5848865" y="1778948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04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568BBC6-327D-6BF9-F870-585766FD9080}"/>
              </a:ext>
            </a:extLst>
          </p:cNvPr>
          <p:cNvSpPr txBox="1"/>
          <p:nvPr/>
        </p:nvSpPr>
        <p:spPr>
          <a:xfrm>
            <a:off x="6272742" y="3888260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12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DE7B81A-3217-50AC-CE37-0247AF75B951}"/>
              </a:ext>
            </a:extLst>
          </p:cNvPr>
          <p:cNvSpPr txBox="1"/>
          <p:nvPr/>
        </p:nvSpPr>
        <p:spPr>
          <a:xfrm>
            <a:off x="6292264" y="1785961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05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8B452AF-9087-D0C9-E2CC-B6EA7CBC53C8}"/>
              </a:ext>
            </a:extLst>
          </p:cNvPr>
          <p:cNvSpPr txBox="1"/>
          <p:nvPr/>
        </p:nvSpPr>
        <p:spPr>
          <a:xfrm>
            <a:off x="6719860" y="3881371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13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2ED683D-6456-E648-97AF-F7518B50EEF7}"/>
              </a:ext>
            </a:extLst>
          </p:cNvPr>
          <p:cNvSpPr txBox="1"/>
          <p:nvPr/>
        </p:nvSpPr>
        <p:spPr>
          <a:xfrm>
            <a:off x="6718363" y="1782804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06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19A28E9-10F4-4C61-44A9-ADB4342D2D56}"/>
              </a:ext>
            </a:extLst>
          </p:cNvPr>
          <p:cNvSpPr txBox="1"/>
          <p:nvPr/>
        </p:nvSpPr>
        <p:spPr>
          <a:xfrm>
            <a:off x="7151665" y="3889197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14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DCAF935-D2A0-2157-939D-E711B16199CF}"/>
              </a:ext>
            </a:extLst>
          </p:cNvPr>
          <p:cNvSpPr txBox="1"/>
          <p:nvPr/>
        </p:nvSpPr>
        <p:spPr>
          <a:xfrm>
            <a:off x="7169841" y="1784198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latin typeface="Montserrat" panose="00000500000000000000" pitchFamily="2" charset="0"/>
              </a:rPr>
              <a:t>07</a:t>
            </a:r>
            <a:endParaRPr lang="de-DE" sz="900" b="1" dirty="0">
              <a:latin typeface="Montserrat" panose="00000500000000000000" pitchFamily="2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F7763A1-3991-B6E3-CE21-B82F484E4115}"/>
              </a:ext>
            </a:extLst>
          </p:cNvPr>
          <p:cNvSpPr txBox="1"/>
          <p:nvPr/>
        </p:nvSpPr>
        <p:spPr>
          <a:xfrm>
            <a:off x="4621362" y="1042444"/>
            <a:ext cx="1506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    </a:t>
            </a:r>
            <a:r>
              <a:rPr lang="de-DE" sz="1100" b="1" dirty="0">
                <a:latin typeface="Montserrat" panose="00000500000000000000" pitchFamily="2" charset="0"/>
              </a:rPr>
              <a:t>Januar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 2024  </a:t>
            </a:r>
            <a:endParaRPr lang="de-DE" sz="1100" dirty="0">
              <a:latin typeface="Montserrat" panose="00000500000000000000" pitchFamily="2" charset="0"/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607A435B-9FAF-340E-8B34-D992DE4A6B3D}"/>
              </a:ext>
            </a:extLst>
          </p:cNvPr>
          <p:cNvSpPr/>
          <p:nvPr/>
        </p:nvSpPr>
        <p:spPr>
          <a:xfrm>
            <a:off x="6503730" y="1268774"/>
            <a:ext cx="991870" cy="1950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+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081DF9E3-2418-F368-A947-087FA8DDAEE6}"/>
              </a:ext>
            </a:extLst>
          </p:cNvPr>
          <p:cNvCxnSpPr/>
          <p:nvPr/>
        </p:nvCxnSpPr>
        <p:spPr>
          <a:xfrm>
            <a:off x="4695538" y="675180"/>
            <a:ext cx="2252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D9E8CE6-17E3-85A6-A1B3-BC66C193D235}"/>
              </a:ext>
            </a:extLst>
          </p:cNvPr>
          <p:cNvCxnSpPr/>
          <p:nvPr/>
        </p:nvCxnSpPr>
        <p:spPr>
          <a:xfrm>
            <a:off x="4695538" y="710899"/>
            <a:ext cx="2252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5EFBA85-E0C0-8A96-76F1-92DC6ED5156B}"/>
              </a:ext>
            </a:extLst>
          </p:cNvPr>
          <p:cNvCxnSpPr/>
          <p:nvPr/>
        </p:nvCxnSpPr>
        <p:spPr>
          <a:xfrm>
            <a:off x="4695538" y="748456"/>
            <a:ext cx="2252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4347CD9-A95D-2723-EB7C-58CE94605A32}"/>
              </a:ext>
            </a:extLst>
          </p:cNvPr>
          <p:cNvGrpSpPr/>
          <p:nvPr/>
        </p:nvGrpSpPr>
        <p:grpSpPr>
          <a:xfrm>
            <a:off x="4564834" y="6381638"/>
            <a:ext cx="91800" cy="83880"/>
            <a:chOff x="4564834" y="6381638"/>
            <a:chExt cx="918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14:cNvPr>
                <p14:cNvContentPartPr/>
                <p14:nvPr/>
              </p14:nvContentPartPr>
              <p14:xfrm>
                <a:off x="4571674" y="6383798"/>
                <a:ext cx="84960" cy="8028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5554" y="6377678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14:cNvPr>
                <p14:cNvContentPartPr/>
                <p14:nvPr/>
              </p14:nvContentPartPr>
              <p14:xfrm>
                <a:off x="4564834" y="6402158"/>
                <a:ext cx="53640" cy="6336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8755" y="6396038"/>
                  <a:ext cx="65798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14:cNvPr>
                <p14:cNvContentPartPr/>
                <p14:nvPr/>
              </p14:nvContentPartPr>
              <p14:xfrm>
                <a:off x="4578874" y="6390998"/>
                <a:ext cx="360" cy="3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2754" y="63848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14:cNvPr>
                <p14:cNvContentPartPr/>
                <p14:nvPr/>
              </p14:nvContentPartPr>
              <p14:xfrm>
                <a:off x="4576714" y="6381638"/>
                <a:ext cx="360" cy="3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0594" y="6375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14:cNvPr>
                <p14:cNvContentPartPr/>
                <p14:nvPr/>
              </p14:nvContentPartPr>
              <p14:xfrm>
                <a:off x="4652674" y="6457958"/>
                <a:ext cx="360" cy="3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46554" y="6451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535708E0-F903-BE90-820E-C52044D4CE4A}"/>
              </a:ext>
            </a:extLst>
          </p:cNvPr>
          <p:cNvSpPr txBox="1"/>
          <p:nvPr/>
        </p:nvSpPr>
        <p:spPr>
          <a:xfrm>
            <a:off x="4614154" y="1239570"/>
            <a:ext cx="1506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    </a:t>
            </a:r>
            <a:r>
              <a:rPr lang="de-DE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KW 1</a:t>
            </a:r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de-DE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–</a:t>
            </a:r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de-DE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KW 2</a:t>
            </a:r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  </a:t>
            </a:r>
            <a:endParaRPr lang="de-DE" sz="1100" dirty="0">
              <a:latin typeface="Montserrat" panose="00000500000000000000" pitchFamily="2" charset="0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F0C3176-5CB2-E247-AA60-E5D844AE787D}"/>
              </a:ext>
            </a:extLst>
          </p:cNvPr>
          <p:cNvSpPr/>
          <p:nvPr/>
        </p:nvSpPr>
        <p:spPr>
          <a:xfrm>
            <a:off x="5052164" y="2038196"/>
            <a:ext cx="387820" cy="3739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b="1" dirty="0"/>
              <a:t>05:45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A6D59AC-4F08-DDD0-C5D5-4EEA53371D5B}"/>
              </a:ext>
            </a:extLst>
          </p:cNvPr>
          <p:cNvSpPr/>
          <p:nvPr/>
        </p:nvSpPr>
        <p:spPr>
          <a:xfrm>
            <a:off x="5045591" y="2946122"/>
            <a:ext cx="387819" cy="4482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500" b="1" dirty="0"/>
          </a:p>
          <a:p>
            <a:pPr algn="ctr"/>
            <a:endParaRPr lang="de-DE" sz="500" b="1" dirty="0"/>
          </a:p>
          <a:p>
            <a:pPr algn="ctr"/>
            <a:r>
              <a:rPr lang="de-DE" sz="500" b="1" dirty="0"/>
              <a:t>spät</a:t>
            </a:r>
          </a:p>
        </p:txBody>
      </p:sp>
      <p:pic>
        <p:nvPicPr>
          <p:cNvPr id="57" name="Grafik 56" descr="Lupe mit einfarbiger Füllung">
            <a:extLst>
              <a:ext uri="{FF2B5EF4-FFF2-40B4-BE49-F238E27FC236}">
                <a16:creationId xmlns:a16="http://schemas.microsoft.com/office/drawing/2014/main" id="{C9CCDA39-B460-911A-02BE-2771E08816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0069" y="3000446"/>
            <a:ext cx="192010" cy="192010"/>
          </a:xfrm>
          <a:prstGeom prst="rect">
            <a:avLst/>
          </a:prstGeom>
        </p:spPr>
      </p:pic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F031A5CB-5C83-DF5C-D07C-00913C0F50C7}"/>
              </a:ext>
            </a:extLst>
          </p:cNvPr>
          <p:cNvSpPr/>
          <p:nvPr/>
        </p:nvSpPr>
        <p:spPr>
          <a:xfrm>
            <a:off x="5457461" y="4422658"/>
            <a:ext cx="387820" cy="37399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" b="1" dirty="0"/>
              <a:t>17:00</a:t>
            </a:r>
          </a:p>
          <a:p>
            <a:pPr algn="ctr"/>
            <a:r>
              <a:rPr lang="de-DE" sz="500" b="1" dirty="0"/>
              <a:t>20:30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E3051AB4-9FD8-4A17-F1D3-2DF96E2DE9B0}"/>
              </a:ext>
            </a:extLst>
          </p:cNvPr>
          <p:cNvGrpSpPr/>
          <p:nvPr/>
        </p:nvGrpSpPr>
        <p:grpSpPr>
          <a:xfrm>
            <a:off x="5457461" y="2934954"/>
            <a:ext cx="387819" cy="478136"/>
            <a:chOff x="2810754" y="2912765"/>
            <a:chExt cx="387819" cy="478136"/>
          </a:xfrm>
        </p:grpSpPr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79B17DDC-BF41-C635-821B-FB929A8C4E4D}"/>
                </a:ext>
              </a:extLst>
            </p:cNvPr>
            <p:cNvSpPr/>
            <p:nvPr/>
          </p:nvSpPr>
          <p:spPr>
            <a:xfrm>
              <a:off x="2810754" y="2912765"/>
              <a:ext cx="387819" cy="47813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500" b="1" dirty="0"/>
                <a:t>17:00</a:t>
              </a:r>
            </a:p>
            <a:p>
              <a:pPr algn="ctr"/>
              <a:r>
                <a:rPr lang="de-DE" sz="500" b="1" dirty="0"/>
                <a:t>20:30</a:t>
              </a:r>
            </a:p>
          </p:txBody>
        </p:sp>
        <p:pic>
          <p:nvPicPr>
            <p:cNvPr id="64" name="Grafik 63" descr="Lupe mit einfarbiger Füllung">
              <a:extLst>
                <a:ext uri="{FF2B5EF4-FFF2-40B4-BE49-F238E27FC236}">
                  <a16:creationId xmlns:a16="http://schemas.microsoft.com/office/drawing/2014/main" id="{2C851A6B-069E-CE2E-F036-C1811225C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2138" y="2959469"/>
              <a:ext cx="211907" cy="211907"/>
            </a:xfrm>
            <a:prstGeom prst="rect">
              <a:avLst/>
            </a:prstGeom>
          </p:spPr>
        </p:pic>
      </p:grp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8F563034-1206-A8D8-5E5A-7B85CEE05609}"/>
              </a:ext>
            </a:extLst>
          </p:cNvPr>
          <p:cNvSpPr/>
          <p:nvPr/>
        </p:nvSpPr>
        <p:spPr>
          <a:xfrm>
            <a:off x="6805755" y="2114814"/>
            <a:ext cx="387819" cy="17478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500" b="1" dirty="0"/>
              <a:t>Tag</a:t>
            </a:r>
          </a:p>
          <a:p>
            <a:pPr algn="ctr"/>
            <a:endParaRPr lang="de-DE" sz="500" b="1" dirty="0"/>
          </a:p>
        </p:txBody>
      </p:sp>
      <p:pic>
        <p:nvPicPr>
          <p:cNvPr id="69" name="Grafik 68" descr="Lupe mit einfarbiger Füllung">
            <a:extLst>
              <a:ext uri="{FF2B5EF4-FFF2-40B4-BE49-F238E27FC236}">
                <a16:creationId xmlns:a16="http://schemas.microsoft.com/office/drawing/2014/main" id="{FE9D372E-94F7-CBE9-D1C0-25B1937D5C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87139" y="2161518"/>
            <a:ext cx="211907" cy="211907"/>
          </a:xfrm>
          <a:prstGeom prst="rect">
            <a:avLst/>
          </a:prstGeom>
        </p:spPr>
      </p:pic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E4B7AF2B-AD5A-0B11-DC92-945535442D9C}"/>
              </a:ext>
            </a:extLst>
          </p:cNvPr>
          <p:cNvSpPr/>
          <p:nvPr/>
        </p:nvSpPr>
        <p:spPr>
          <a:xfrm>
            <a:off x="6356984" y="4180683"/>
            <a:ext cx="387819" cy="17478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500" b="1" dirty="0"/>
              <a:t>Tag</a:t>
            </a:r>
          </a:p>
          <a:p>
            <a:pPr algn="ctr"/>
            <a:endParaRPr lang="de-DE" sz="5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4309526A-C940-EBB4-0C96-CB9DE957EF42}"/>
                  </a:ext>
                </a:extLst>
              </p14:cNvPr>
              <p14:cNvContentPartPr/>
              <p14:nvPr/>
            </p14:nvContentPartPr>
            <p14:xfrm>
              <a:off x="-1333740" y="3016060"/>
              <a:ext cx="360" cy="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4309526A-C940-EBB4-0C96-CB9DE957EF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351380" y="299806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9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8218899-F54F-CA21-675C-6719F5221808}"/>
              </a:ext>
            </a:extLst>
          </p:cNvPr>
          <p:cNvGrpSpPr/>
          <p:nvPr/>
        </p:nvGrpSpPr>
        <p:grpSpPr>
          <a:xfrm>
            <a:off x="1328346" y="558880"/>
            <a:ext cx="9535306" cy="5734132"/>
            <a:chOff x="1795835" y="1160720"/>
            <a:chExt cx="9535306" cy="5734132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5ACE26F-0A30-EF12-A45A-62779BA41513}"/>
                </a:ext>
              </a:extLst>
            </p:cNvPr>
            <p:cNvSpPr txBox="1"/>
            <p:nvPr/>
          </p:nvSpPr>
          <p:spPr>
            <a:xfrm>
              <a:off x="1795838" y="2183989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b="1" dirty="0">
                  <a:latin typeface="Aptos Bold" panose="020B0004020202020204" pitchFamily="34" charset="0"/>
                </a:rPr>
                <a:t>Bold</a:t>
              </a:r>
              <a:r>
                <a:rPr lang="de-DE" sz="5400" b="1" dirty="0">
                  <a:latin typeface="Montserrat" pitchFamily="2" charset="77"/>
                </a:rPr>
                <a:t> 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60C375D-67A9-3B44-235A-A4DFFFD80FC2}"/>
                </a:ext>
              </a:extLst>
            </p:cNvPr>
            <p:cNvSpPr txBox="1"/>
            <p:nvPr/>
          </p:nvSpPr>
          <p:spPr>
            <a:xfrm>
              <a:off x="1795837" y="3165349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i="1" dirty="0">
                  <a:solidFill>
                    <a:srgbClr val="AEAEAE"/>
                  </a:solidFill>
                </a:rPr>
                <a:t>Italic</a:t>
              </a:r>
              <a:r>
                <a:rPr lang="de-DE" sz="5400" b="1" dirty="0">
                  <a:solidFill>
                    <a:srgbClr val="EBC59E"/>
                  </a:solidFill>
                  <a:latin typeface="Montserrat" pitchFamily="2" charset="77"/>
                </a:rPr>
                <a:t> 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1532DBC-2223-D91D-C078-F7444157EB9A}"/>
                </a:ext>
              </a:extLst>
            </p:cNvPr>
            <p:cNvSpPr txBox="1"/>
            <p:nvPr/>
          </p:nvSpPr>
          <p:spPr>
            <a:xfrm>
              <a:off x="1795836" y="5046874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dirty="0">
                  <a:solidFill>
                    <a:srgbClr val="D78C3D"/>
                  </a:solidFill>
                </a:rPr>
                <a:t>Regular</a:t>
              </a:r>
              <a:r>
                <a:rPr lang="de-DE" sz="5400" b="1" dirty="0">
                  <a:solidFill>
                    <a:srgbClr val="8497B0"/>
                  </a:solidFill>
                  <a:latin typeface="Montserrat" pitchFamily="2" charset="77"/>
                </a:rPr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95B08DB-46BD-9CB3-8E98-B87C503473E6}"/>
                </a:ext>
              </a:extLst>
            </p:cNvPr>
            <p:cNvSpPr txBox="1"/>
            <p:nvPr/>
          </p:nvSpPr>
          <p:spPr>
            <a:xfrm>
              <a:off x="1795835" y="5971522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b="1" dirty="0">
                  <a:solidFill>
                    <a:srgbClr val="6B461E"/>
                  </a:solidFill>
                  <a:latin typeface="Aptos SemiBold" panose="020F0502020204030204" pitchFamily="34" charset="0"/>
                </a:rPr>
                <a:t>SemiBold</a:t>
              </a:r>
              <a:r>
                <a:rPr lang="de-DE" sz="5400" b="1" dirty="0">
                  <a:solidFill>
                    <a:srgbClr val="6B461E"/>
                  </a:solidFill>
                  <a:latin typeface="Montserrat SemiBold" pitchFamily="2" charset="77"/>
                </a:rPr>
                <a:t>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42AE4E1-0A96-A579-BA82-26B4BFD414D8}"/>
                </a:ext>
              </a:extLst>
            </p:cNvPr>
            <p:cNvSpPr txBox="1"/>
            <p:nvPr/>
          </p:nvSpPr>
          <p:spPr>
            <a:xfrm>
              <a:off x="6763258" y="2318323"/>
              <a:ext cx="4567883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chemeClr val="bg1"/>
                  </a:solidFill>
                  <a:latin typeface="Aptos Light" panose="020B0004020202020204" pitchFamily="34" charset="0"/>
                </a:rPr>
                <a:t>0 0 0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CF673DA-B7C6-34EE-4A59-6EB3DFA4AD1B}"/>
                </a:ext>
              </a:extLst>
            </p:cNvPr>
            <p:cNvSpPr txBox="1"/>
            <p:nvPr/>
          </p:nvSpPr>
          <p:spPr>
            <a:xfrm>
              <a:off x="6763257" y="6110022"/>
              <a:ext cx="4567883" cy="646331"/>
            </a:xfrm>
            <a:prstGeom prst="rect">
              <a:avLst/>
            </a:prstGeom>
            <a:solidFill>
              <a:srgbClr val="6B461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chemeClr val="bg1"/>
                  </a:solidFill>
                  <a:latin typeface="Aptos Light" panose="020B0004020202020204" pitchFamily="34" charset="0"/>
                </a:rPr>
                <a:t>107 70 30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07B27-A186-D48D-3E32-FE4052D0E775}"/>
                </a:ext>
              </a:extLst>
            </p:cNvPr>
            <p:cNvSpPr txBox="1"/>
            <p:nvPr/>
          </p:nvSpPr>
          <p:spPr>
            <a:xfrm>
              <a:off x="6763257" y="5182074"/>
              <a:ext cx="4567883" cy="646331"/>
            </a:xfrm>
            <a:prstGeom prst="rect">
              <a:avLst/>
            </a:prstGeom>
            <a:solidFill>
              <a:srgbClr val="D78C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chemeClr val="bg1"/>
                  </a:solidFill>
                  <a:latin typeface="Aptos Light" panose="020B0004020202020204" pitchFamily="34" charset="0"/>
                </a:rPr>
                <a:t>215 140 61 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3160E9E-C286-CD56-EA56-EBFB0B9EF912}"/>
                </a:ext>
              </a:extLst>
            </p:cNvPr>
            <p:cNvSpPr txBox="1"/>
            <p:nvPr/>
          </p:nvSpPr>
          <p:spPr>
            <a:xfrm>
              <a:off x="6763257" y="4262043"/>
              <a:ext cx="4567883" cy="646331"/>
            </a:xfrm>
            <a:prstGeom prst="rect">
              <a:avLst/>
            </a:prstGeom>
            <a:solidFill>
              <a:srgbClr val="EBC59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chemeClr val="bg1"/>
                  </a:solidFill>
                  <a:latin typeface="Aptos Light" panose="020B0004020202020204" pitchFamily="34" charset="0"/>
                </a:rPr>
                <a:t>235 197 158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1A8094F-1BA5-4706-96B8-F046FC2B3645}"/>
                </a:ext>
              </a:extLst>
            </p:cNvPr>
            <p:cNvSpPr txBox="1"/>
            <p:nvPr/>
          </p:nvSpPr>
          <p:spPr>
            <a:xfrm>
              <a:off x="6763257" y="1304136"/>
              <a:ext cx="4567883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latin typeface="Aptos Light" panose="020B0004020202020204" pitchFamily="34" charset="0"/>
                </a:rPr>
                <a:t>255 255 255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5A8E67D-A788-7EBD-07CC-590B7F90B7F5}"/>
                </a:ext>
              </a:extLst>
            </p:cNvPr>
            <p:cNvSpPr txBox="1"/>
            <p:nvPr/>
          </p:nvSpPr>
          <p:spPr>
            <a:xfrm>
              <a:off x="1795838" y="1160720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dirty="0" err="1"/>
                <a:t>Aptos</a:t>
              </a:r>
              <a:r>
                <a:rPr lang="de-DE" sz="5400" b="1" dirty="0">
                  <a:latin typeface="Montserrat" pitchFamily="2" charset="77"/>
                </a:rPr>
                <a:t> 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42E648BE-4A8A-307C-66C0-3B832D2D0111}"/>
              </a:ext>
            </a:extLst>
          </p:cNvPr>
          <p:cNvSpPr txBox="1"/>
          <p:nvPr/>
        </p:nvSpPr>
        <p:spPr>
          <a:xfrm>
            <a:off x="1328347" y="3482221"/>
            <a:ext cx="573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rgbClr val="EBC59E"/>
                </a:solidFill>
                <a:latin typeface="Aptos Light" panose="020F0502020204030204" pitchFamily="34" charset="0"/>
              </a:rPr>
              <a:t>Light</a:t>
            </a:r>
            <a:r>
              <a:rPr lang="de-DE" sz="5400" b="1" dirty="0">
                <a:solidFill>
                  <a:srgbClr val="8497B0"/>
                </a:solidFill>
                <a:latin typeface="Montserrat SemiBold" pitchFamily="2" charset="77"/>
              </a:rPr>
              <a:t>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44B19D8-83A7-2A9C-5E1B-CC07AC3A3A7D}"/>
              </a:ext>
            </a:extLst>
          </p:cNvPr>
          <p:cNvSpPr txBox="1"/>
          <p:nvPr/>
        </p:nvSpPr>
        <p:spPr>
          <a:xfrm>
            <a:off x="6295768" y="2699700"/>
            <a:ext cx="4567883" cy="646331"/>
          </a:xfrm>
          <a:prstGeom prst="rect">
            <a:avLst/>
          </a:prstGeom>
          <a:solidFill>
            <a:srgbClr val="AEAE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chemeClr val="bg1"/>
                </a:solidFill>
                <a:latin typeface="Aptos Light" panose="020B0004020202020204" pitchFamily="34" charset="0"/>
              </a:rPr>
              <a:t>174 174 174</a:t>
            </a:r>
          </a:p>
        </p:txBody>
      </p:sp>
    </p:spTree>
    <p:extLst>
      <p:ext uri="{BB962C8B-B14F-4D97-AF65-F5344CB8AC3E}">
        <p14:creationId xmlns:p14="http://schemas.microsoft.com/office/powerpoint/2010/main" val="99265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8218899-F54F-CA21-675C-6719F5221808}"/>
              </a:ext>
            </a:extLst>
          </p:cNvPr>
          <p:cNvGrpSpPr/>
          <p:nvPr/>
        </p:nvGrpSpPr>
        <p:grpSpPr>
          <a:xfrm>
            <a:off x="1328347" y="558880"/>
            <a:ext cx="9535306" cy="5726215"/>
            <a:chOff x="1795836" y="1160720"/>
            <a:chExt cx="9535306" cy="5726215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5ACE26F-0A30-EF12-A45A-62779BA41513}"/>
                </a:ext>
              </a:extLst>
            </p:cNvPr>
            <p:cNvSpPr txBox="1"/>
            <p:nvPr/>
          </p:nvSpPr>
          <p:spPr>
            <a:xfrm>
              <a:off x="1795838" y="2183989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b="1" dirty="0">
                  <a:solidFill>
                    <a:schemeClr val="bg1"/>
                  </a:solidFill>
                  <a:latin typeface="Aptos Bold" panose="020B0004020202020204" pitchFamily="34" charset="0"/>
                </a:rPr>
                <a:t>Bold</a:t>
              </a:r>
              <a:r>
                <a:rPr lang="de-DE" sz="5400" b="1" dirty="0">
                  <a:solidFill>
                    <a:schemeClr val="bg1"/>
                  </a:solidFill>
                  <a:latin typeface="Montserrat" pitchFamily="2" charset="77"/>
                </a:rPr>
                <a:t> 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60C375D-67A9-3B44-235A-A4DFFFD80FC2}"/>
                </a:ext>
              </a:extLst>
            </p:cNvPr>
            <p:cNvSpPr txBox="1"/>
            <p:nvPr/>
          </p:nvSpPr>
          <p:spPr>
            <a:xfrm>
              <a:off x="1795837" y="3165349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i="1" dirty="0">
                  <a:solidFill>
                    <a:srgbClr val="D78C3D"/>
                  </a:solidFill>
                </a:rPr>
                <a:t>Italic</a:t>
              </a:r>
              <a:r>
                <a:rPr lang="de-DE" sz="5400" b="1" dirty="0">
                  <a:solidFill>
                    <a:srgbClr val="FFC000"/>
                  </a:solidFill>
                  <a:latin typeface="Montserrat" pitchFamily="2" charset="77"/>
                </a:rPr>
                <a:t> 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1532DBC-2223-D91D-C078-F7444157EB9A}"/>
                </a:ext>
              </a:extLst>
            </p:cNvPr>
            <p:cNvSpPr txBox="1"/>
            <p:nvPr/>
          </p:nvSpPr>
          <p:spPr>
            <a:xfrm>
              <a:off x="1795836" y="5046874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dirty="0">
                  <a:solidFill>
                    <a:srgbClr val="8497B0"/>
                  </a:solidFill>
                </a:rPr>
                <a:t>Regular</a:t>
              </a:r>
              <a:r>
                <a:rPr lang="de-DE" sz="5400" b="1" dirty="0">
                  <a:solidFill>
                    <a:srgbClr val="8497B0"/>
                  </a:solidFill>
                  <a:latin typeface="Montserrat" pitchFamily="2" charset="77"/>
                </a:rPr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95B08DB-46BD-9CB3-8E98-B87C503473E6}"/>
                </a:ext>
              </a:extLst>
            </p:cNvPr>
            <p:cNvSpPr txBox="1"/>
            <p:nvPr/>
          </p:nvSpPr>
          <p:spPr>
            <a:xfrm>
              <a:off x="1795836" y="5963605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b="1" dirty="0">
                  <a:solidFill>
                    <a:srgbClr val="333F50"/>
                  </a:solidFill>
                  <a:latin typeface="Aptos SemiBold" panose="020F0502020204030204" pitchFamily="34" charset="0"/>
                </a:rPr>
                <a:t>SemiBold</a:t>
              </a:r>
              <a:r>
                <a:rPr lang="de-DE" sz="5400" b="1" dirty="0">
                  <a:solidFill>
                    <a:srgbClr val="8497B0"/>
                  </a:solidFill>
                  <a:latin typeface="Montserrat SemiBold" pitchFamily="2" charset="77"/>
                </a:rPr>
                <a:t>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42AE4E1-0A96-A579-BA82-26B4BFD414D8}"/>
                </a:ext>
              </a:extLst>
            </p:cNvPr>
            <p:cNvSpPr txBox="1"/>
            <p:nvPr/>
          </p:nvSpPr>
          <p:spPr>
            <a:xfrm>
              <a:off x="6763258" y="2318323"/>
              <a:ext cx="456788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latin typeface="Aptos Light" panose="020B0004020202020204" pitchFamily="34" charset="0"/>
                </a:rPr>
                <a:t>255 255 255 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CF673DA-B7C6-34EE-4A59-6EB3DFA4AD1B}"/>
                </a:ext>
              </a:extLst>
            </p:cNvPr>
            <p:cNvSpPr txBox="1"/>
            <p:nvPr/>
          </p:nvSpPr>
          <p:spPr>
            <a:xfrm>
              <a:off x="6763257" y="6110022"/>
              <a:ext cx="4567883" cy="646331"/>
            </a:xfrm>
            <a:prstGeom prst="rect">
              <a:avLst/>
            </a:prstGeom>
            <a:solidFill>
              <a:srgbClr val="333F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chemeClr val="bg1"/>
                  </a:solidFill>
                  <a:latin typeface="Aptos Light" panose="020B0004020202020204" pitchFamily="34" charset="0"/>
                </a:rPr>
                <a:t>39 48 63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07B27-A186-D48D-3E32-FE4052D0E775}"/>
                </a:ext>
              </a:extLst>
            </p:cNvPr>
            <p:cNvSpPr txBox="1"/>
            <p:nvPr/>
          </p:nvSpPr>
          <p:spPr>
            <a:xfrm>
              <a:off x="6763257" y="5182074"/>
              <a:ext cx="4567883" cy="646331"/>
            </a:xfrm>
            <a:prstGeom prst="rect">
              <a:avLst/>
            </a:prstGeom>
            <a:solidFill>
              <a:srgbClr val="8497B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chemeClr val="bg1"/>
                  </a:solidFill>
                  <a:latin typeface="Aptos Light" panose="020B0004020202020204" pitchFamily="34" charset="0"/>
                </a:rPr>
                <a:t>132 151 176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3160E9E-C286-CD56-EA56-EBFB0B9EF912}"/>
                </a:ext>
              </a:extLst>
            </p:cNvPr>
            <p:cNvSpPr txBox="1"/>
            <p:nvPr/>
          </p:nvSpPr>
          <p:spPr>
            <a:xfrm>
              <a:off x="6763259" y="3299230"/>
              <a:ext cx="4567883" cy="646331"/>
            </a:xfrm>
            <a:prstGeom prst="rect">
              <a:avLst/>
            </a:prstGeom>
            <a:solidFill>
              <a:srgbClr val="D78C3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chemeClr val="bg1"/>
                  </a:solidFill>
                  <a:latin typeface="Aptos Light" panose="020B0004020202020204" pitchFamily="34" charset="0"/>
                </a:rPr>
                <a:t>215 140 61 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1A8094F-1BA5-4706-96B8-F046FC2B3645}"/>
                </a:ext>
              </a:extLst>
            </p:cNvPr>
            <p:cNvSpPr txBox="1"/>
            <p:nvPr/>
          </p:nvSpPr>
          <p:spPr>
            <a:xfrm>
              <a:off x="6763257" y="1304136"/>
              <a:ext cx="4567883" cy="646331"/>
            </a:xfrm>
            <a:prstGeom prst="rect">
              <a:avLst/>
            </a:prstGeom>
            <a:solidFill>
              <a:srgbClr val="222935"/>
            </a:solidFill>
            <a:ln w="28575">
              <a:solidFill>
                <a:srgbClr val="8497B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chemeClr val="bg1"/>
                  </a:solidFill>
                  <a:latin typeface="Aptos Light" panose="020B0004020202020204" pitchFamily="34" charset="0"/>
                </a:rPr>
                <a:t>26 31 40 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5A8E67D-A788-7EBD-07CC-590B7F90B7F5}"/>
                </a:ext>
              </a:extLst>
            </p:cNvPr>
            <p:cNvSpPr txBox="1"/>
            <p:nvPr/>
          </p:nvSpPr>
          <p:spPr>
            <a:xfrm>
              <a:off x="1795838" y="1160720"/>
              <a:ext cx="57335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dirty="0" err="1">
                  <a:solidFill>
                    <a:schemeClr val="bg1"/>
                  </a:solidFill>
                </a:rPr>
                <a:t>Aptos</a:t>
              </a:r>
              <a:r>
                <a:rPr lang="de-DE" sz="5400" b="1" dirty="0">
                  <a:solidFill>
                    <a:schemeClr val="bg1"/>
                  </a:solidFill>
                  <a:latin typeface="Montserrat" pitchFamily="2" charset="77"/>
                </a:rPr>
                <a:t> 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42E648BE-4A8A-307C-66C0-3B832D2D0111}"/>
              </a:ext>
            </a:extLst>
          </p:cNvPr>
          <p:cNvSpPr txBox="1"/>
          <p:nvPr/>
        </p:nvSpPr>
        <p:spPr>
          <a:xfrm>
            <a:off x="1328347" y="3482221"/>
            <a:ext cx="573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rgbClr val="AEAEAE"/>
                </a:solidFill>
                <a:latin typeface="Aptos Light" panose="020F0502020204030204" pitchFamily="34" charset="0"/>
              </a:rPr>
              <a:t>Light</a:t>
            </a:r>
            <a:r>
              <a:rPr lang="de-DE" sz="5400" b="1" dirty="0">
                <a:solidFill>
                  <a:srgbClr val="8497B0"/>
                </a:solidFill>
                <a:latin typeface="Montserrat SemiBold" pitchFamily="2" charset="77"/>
              </a:rPr>
              <a:t>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44B19D8-83A7-2A9C-5E1B-CC07AC3A3A7D}"/>
              </a:ext>
            </a:extLst>
          </p:cNvPr>
          <p:cNvSpPr txBox="1"/>
          <p:nvPr/>
        </p:nvSpPr>
        <p:spPr>
          <a:xfrm>
            <a:off x="6295768" y="3620720"/>
            <a:ext cx="4567883" cy="646331"/>
          </a:xfrm>
          <a:prstGeom prst="rect">
            <a:avLst/>
          </a:prstGeom>
          <a:solidFill>
            <a:srgbClr val="AEAE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chemeClr val="bg1"/>
                </a:solidFill>
                <a:latin typeface="Aptos Light" panose="020B0004020202020204" pitchFamily="34" charset="0"/>
              </a:rPr>
              <a:t>174 174 174</a:t>
            </a:r>
          </a:p>
        </p:txBody>
      </p:sp>
    </p:spTree>
    <p:extLst>
      <p:ext uri="{BB962C8B-B14F-4D97-AF65-F5344CB8AC3E}">
        <p14:creationId xmlns:p14="http://schemas.microsoft.com/office/powerpoint/2010/main" val="21933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438650" y="84105"/>
            <a:ext cx="3312503" cy="6638309"/>
          </a:xfrm>
          <a:prstGeom prst="roundRect">
            <a:avLst/>
          </a:prstGeom>
          <a:solidFill>
            <a:srgbClr val="D78C3D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BC59E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14:cNvPr>
              <p14:cNvContentPartPr/>
              <p14:nvPr/>
            </p14:nvContentPartPr>
            <p14:xfrm>
              <a:off x="711090" y="2400100"/>
              <a:ext cx="360" cy="360"/>
            </p14:xfrm>
          </p:contentPart>
        </mc:Choice>
        <mc:Fallback xmlns=""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970" y="2393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14:cNvPr>
              <p14:cNvContentPartPr/>
              <p14:nvPr/>
            </p14:nvContentPartPr>
            <p14:xfrm>
              <a:off x="4526993" y="113985"/>
              <a:ext cx="95040" cy="46080"/>
            </p14:xfrm>
          </p:contentPart>
        </mc:Choice>
        <mc:Fallback xmlns="">
          <p:pic>
            <p:nvPicPr>
              <p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9061" y="95985"/>
                <a:ext cx="130546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14:cNvPr>
              <p14:cNvContentPartPr/>
              <p14:nvPr/>
            </p14:nvContentPartPr>
            <p14:xfrm>
              <a:off x="4510073" y="181665"/>
              <a:ext cx="6120" cy="15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2073" y="163665"/>
                <a:ext cx="417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A62C53C8-B075-5EC5-1E4A-3C0C8082FACD}"/>
              </a:ext>
            </a:extLst>
          </p:cNvPr>
          <p:cNvGrpSpPr/>
          <p:nvPr/>
        </p:nvGrpSpPr>
        <p:grpSpPr>
          <a:xfrm>
            <a:off x="4514753" y="125865"/>
            <a:ext cx="71640" cy="74520"/>
            <a:chOff x="4514753" y="125865"/>
            <a:chExt cx="716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14:cNvPr>
                <p14:cNvContentPartPr/>
                <p14:nvPr/>
              </p14:nvContentPartPr>
              <p14:xfrm>
                <a:off x="4526633" y="133065"/>
                <a:ext cx="360" cy="36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8633" y="115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14:cNvPr>
                <p14:cNvContentPartPr/>
                <p14:nvPr/>
              </p14:nvContentPartPr>
              <p14:xfrm>
                <a:off x="4562273" y="125865"/>
                <a:ext cx="360" cy="36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4273" y="107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14:cNvPr>
                <p14:cNvContentPartPr/>
                <p14:nvPr/>
              </p14:nvContentPartPr>
              <p14:xfrm>
                <a:off x="4581353" y="133065"/>
                <a:ext cx="360" cy="3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3353" y="115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14:cNvPr>
                <p14:cNvContentPartPr/>
                <p14:nvPr/>
              </p14:nvContentPartPr>
              <p14:xfrm>
                <a:off x="4546073" y="135585"/>
                <a:ext cx="2160" cy="14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8073" y="117585"/>
                  <a:ext cx="37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14:cNvPr>
                <p14:cNvContentPartPr/>
                <p14:nvPr/>
              </p14:nvContentPartPr>
              <p14:xfrm>
                <a:off x="4519433" y="144945"/>
                <a:ext cx="360" cy="7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1433" y="126945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14:cNvPr>
                <p14:cNvContentPartPr/>
                <p14:nvPr/>
              </p14:nvContentPartPr>
              <p14:xfrm>
                <a:off x="4514753" y="133425"/>
                <a:ext cx="71640" cy="669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6843" y="115425"/>
                  <a:ext cx="107102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C9C42CD4-E0D7-1EDC-FA18-17E706706669}"/>
              </a:ext>
            </a:extLst>
          </p:cNvPr>
          <p:cNvGrpSpPr/>
          <p:nvPr/>
        </p:nvGrpSpPr>
        <p:grpSpPr>
          <a:xfrm>
            <a:off x="7583753" y="84105"/>
            <a:ext cx="167400" cy="135000"/>
            <a:chOff x="7583753" y="84105"/>
            <a:chExt cx="1674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14:cNvPr>
                <p14:cNvContentPartPr/>
                <p14:nvPr/>
              </p14:nvContentPartPr>
              <p14:xfrm>
                <a:off x="7583753" y="84105"/>
                <a:ext cx="167400" cy="1350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5753" y="66105"/>
                  <a:ext cx="203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14:cNvPr>
                <p14:cNvContentPartPr/>
                <p14:nvPr/>
              </p14:nvContentPartPr>
              <p14:xfrm>
                <a:off x="7716953" y="128385"/>
                <a:ext cx="720" cy="36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98953" y="11038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14:cNvPr>
                <p14:cNvContentPartPr/>
                <p14:nvPr/>
              </p14:nvContentPartPr>
              <p14:xfrm>
                <a:off x="7715153" y="128385"/>
                <a:ext cx="360" cy="32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97153" y="108135"/>
                  <a:ext cx="36000" cy="43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14:cNvPr>
                <p14:cNvContentPartPr/>
                <p14:nvPr/>
              </p14:nvContentPartPr>
              <p14:xfrm>
                <a:off x="7707593" y="147465"/>
                <a:ext cx="5400" cy="75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89593" y="128565"/>
                  <a:ext cx="41040" cy="44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14:cNvPr>
                <p14:cNvContentPartPr/>
                <p14:nvPr/>
              </p14:nvContentPartPr>
              <p14:xfrm>
                <a:off x="7686353" y="125865"/>
                <a:ext cx="360" cy="504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8353" y="107865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2" name="Freihand 141">
                <a:extLst>
                  <a:ext uri="{FF2B5EF4-FFF2-40B4-BE49-F238E27FC236}">
                    <a16:creationId xmlns:a16="http://schemas.microsoft.com/office/drawing/2014/main" id="{4BA854EE-5CA8-F074-0125-1B7CF27D2E53}"/>
                  </a:ext>
                </a:extLst>
              </p14:cNvPr>
              <p14:cNvContentPartPr/>
              <p14:nvPr/>
            </p14:nvContentPartPr>
            <p14:xfrm>
              <a:off x="10318380" y="3054220"/>
              <a:ext cx="360" cy="1440"/>
            </p14:xfrm>
          </p:contentPart>
        </mc:Choice>
        <mc:Fallback xmlns="">
          <p:pic>
            <p:nvPicPr>
              <p:cNvPr id="142" name="Freihand 141">
                <a:extLst>
                  <a:ext uri="{FF2B5EF4-FFF2-40B4-BE49-F238E27FC236}">
                    <a16:creationId xmlns:a16="http://schemas.microsoft.com/office/drawing/2014/main" id="{4BA854EE-5CA8-F074-0125-1B7CF27D2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00380" y="3036220"/>
                <a:ext cx="36000" cy="37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F4F7C511-2330-F448-992F-06B12D3D75E2}"/>
              </a:ext>
            </a:extLst>
          </p:cNvPr>
          <p:cNvSpPr/>
          <p:nvPr/>
        </p:nvSpPr>
        <p:spPr>
          <a:xfrm>
            <a:off x="4737100" y="1900737"/>
            <a:ext cx="2800350" cy="2582363"/>
          </a:xfrm>
          <a:prstGeom prst="roundRect">
            <a:avLst/>
          </a:prstGeom>
          <a:solidFill>
            <a:srgbClr val="6B461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6B461E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6064C3-3CE4-853C-3FA1-0E8699FB6E32}"/>
              </a:ext>
            </a:extLst>
          </p:cNvPr>
          <p:cNvSpPr txBox="1"/>
          <p:nvPr/>
        </p:nvSpPr>
        <p:spPr>
          <a:xfrm>
            <a:off x="4851761" y="2076450"/>
            <a:ext cx="156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9E0A687-A0D4-3D5A-FD55-3BED03F38EBB}"/>
              </a:ext>
            </a:extLst>
          </p:cNvPr>
          <p:cNvGrpSpPr/>
          <p:nvPr/>
        </p:nvGrpSpPr>
        <p:grpSpPr>
          <a:xfrm>
            <a:off x="4852295" y="2484645"/>
            <a:ext cx="2569960" cy="472591"/>
            <a:chOff x="4566244" y="3554329"/>
            <a:chExt cx="3010852" cy="47259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E2C1BE4-BE62-08FE-0414-377580A1AB82}"/>
                </a:ext>
              </a:extLst>
            </p:cNvPr>
            <p:cNvSpPr/>
            <p:nvPr/>
          </p:nvSpPr>
          <p:spPr>
            <a:xfrm>
              <a:off x="4652674" y="3732402"/>
              <a:ext cx="2924422" cy="294518"/>
            </a:xfrm>
            <a:prstGeom prst="rect">
              <a:avLst/>
            </a:prstGeom>
            <a:solidFill>
              <a:srgbClr val="D78C3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>
                  <a:solidFill>
                    <a:schemeClr val="bg1"/>
                  </a:solidFill>
                </a:rPr>
                <a:t> juliet.hotel@mail.de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85D2F36-B6C9-EE43-519D-F1285FA587DF}"/>
                </a:ext>
              </a:extLst>
            </p:cNvPr>
            <p:cNvSpPr txBox="1"/>
            <p:nvPr/>
          </p:nvSpPr>
          <p:spPr>
            <a:xfrm>
              <a:off x="4566244" y="3554329"/>
              <a:ext cx="14926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solidFill>
                    <a:schemeClr val="bg1"/>
                  </a:solidFill>
                </a:rPr>
                <a:t>E-Mail-Adresse</a:t>
              </a:r>
              <a:endParaRPr lang="de-DE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AD1C01A-C151-DA64-109C-E0B49FBB8B48}"/>
              </a:ext>
            </a:extLst>
          </p:cNvPr>
          <p:cNvGrpSpPr/>
          <p:nvPr/>
        </p:nvGrpSpPr>
        <p:grpSpPr>
          <a:xfrm>
            <a:off x="4851761" y="3054220"/>
            <a:ext cx="2569960" cy="472591"/>
            <a:chOff x="4566244" y="3554329"/>
            <a:chExt cx="3010852" cy="472591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01847F3-21C6-03C3-7A5C-1A69A72546A2}"/>
                </a:ext>
              </a:extLst>
            </p:cNvPr>
            <p:cNvSpPr/>
            <p:nvPr/>
          </p:nvSpPr>
          <p:spPr>
            <a:xfrm>
              <a:off x="4652674" y="3732402"/>
              <a:ext cx="2924422" cy="294518"/>
            </a:xfrm>
            <a:prstGeom prst="rect">
              <a:avLst/>
            </a:prstGeom>
            <a:solidFill>
              <a:srgbClr val="D78C3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CBF1161-0A33-44A6-4237-8FD265C1A3AF}"/>
                </a:ext>
              </a:extLst>
            </p:cNvPr>
            <p:cNvSpPr txBox="1"/>
            <p:nvPr/>
          </p:nvSpPr>
          <p:spPr>
            <a:xfrm>
              <a:off x="4566244" y="3554329"/>
              <a:ext cx="14926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>
                  <a:solidFill>
                    <a:schemeClr val="bg1"/>
                  </a:solidFill>
                </a:rPr>
                <a:t>Passwort</a:t>
              </a:r>
              <a:endParaRPr lang="de-DE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23115D69-9503-C7CC-7B3C-105A6BD99C8B}"/>
              </a:ext>
            </a:extLst>
          </p:cNvPr>
          <p:cNvSpPr txBox="1"/>
          <p:nvPr/>
        </p:nvSpPr>
        <p:spPr>
          <a:xfrm>
            <a:off x="5023054" y="3175655"/>
            <a:ext cx="127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</a:rPr>
              <a:t>…………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CA0D61-48F0-7506-E94F-4327172B43D9}"/>
              </a:ext>
            </a:extLst>
          </p:cNvPr>
          <p:cNvSpPr txBox="1"/>
          <p:nvPr/>
        </p:nvSpPr>
        <p:spPr>
          <a:xfrm>
            <a:off x="5314950" y="3978108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b="1" u="sng" dirty="0">
                <a:solidFill>
                  <a:schemeClr val="bg1"/>
                </a:solidFill>
              </a:rPr>
              <a:t>Passwort zurücksetzen</a:t>
            </a:r>
          </a:p>
          <a:p>
            <a:pPr algn="ctr"/>
            <a:endParaRPr lang="de-DE" sz="600" b="1" u="sng" dirty="0">
              <a:solidFill>
                <a:schemeClr val="bg1"/>
              </a:solidFill>
            </a:endParaRPr>
          </a:p>
          <a:p>
            <a:pPr algn="ctr"/>
            <a:r>
              <a:rPr lang="de-DE" sz="800" b="1" u="sng" dirty="0">
                <a:solidFill>
                  <a:schemeClr val="bg1"/>
                </a:solidFill>
              </a:rPr>
              <a:t>Registrieren</a:t>
            </a:r>
            <a:endParaRPr lang="de-DE" sz="1050" b="1" u="sng" dirty="0">
              <a:solidFill>
                <a:schemeClr val="bg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76D8A4-4CB5-AE05-A33F-80BB44272979}"/>
              </a:ext>
            </a:extLst>
          </p:cNvPr>
          <p:cNvSpPr/>
          <p:nvPr/>
        </p:nvSpPr>
        <p:spPr>
          <a:xfrm>
            <a:off x="5374020" y="3701851"/>
            <a:ext cx="1479189" cy="285155"/>
          </a:xfrm>
          <a:prstGeom prst="round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Einloggen</a:t>
            </a:r>
            <a:endParaRPr lang="de-DE" dirty="0"/>
          </a:p>
        </p:txBody>
      </p:sp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00" y="45530"/>
            <a:ext cx="3506630" cy="67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445000" y="84105"/>
            <a:ext cx="3306153" cy="6592229"/>
          </a:xfrm>
          <a:prstGeom prst="roundRect">
            <a:avLst/>
          </a:prstGeom>
          <a:solidFill>
            <a:srgbClr val="D78C3D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14:cNvPr>
              <p14:cNvContentPartPr/>
              <p14:nvPr/>
            </p14:nvContentPartPr>
            <p14:xfrm>
              <a:off x="711090" y="2400100"/>
              <a:ext cx="360" cy="360"/>
            </p14:xfrm>
          </p:contentPart>
        </mc:Choice>
        <mc:Fallback xmlns=""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970" y="2393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14:cNvPr>
              <p14:cNvContentPartPr/>
              <p14:nvPr/>
            </p14:nvContentPartPr>
            <p14:xfrm>
              <a:off x="4526993" y="113985"/>
              <a:ext cx="95040" cy="46080"/>
            </p14:xfrm>
          </p:contentPart>
        </mc:Choice>
        <mc:Fallback xmlns="">
          <p:pic>
            <p:nvPicPr>
              <p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9061" y="95985"/>
                <a:ext cx="130546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14:cNvPr>
              <p14:cNvContentPartPr/>
              <p14:nvPr/>
            </p14:nvContentPartPr>
            <p14:xfrm>
              <a:off x="4510073" y="181665"/>
              <a:ext cx="6120" cy="15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2073" y="163665"/>
                <a:ext cx="417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A62C53C8-B075-5EC5-1E4A-3C0C8082FACD}"/>
              </a:ext>
            </a:extLst>
          </p:cNvPr>
          <p:cNvGrpSpPr/>
          <p:nvPr/>
        </p:nvGrpSpPr>
        <p:grpSpPr>
          <a:xfrm>
            <a:off x="4514753" y="125865"/>
            <a:ext cx="71640" cy="74520"/>
            <a:chOff x="4514753" y="125865"/>
            <a:chExt cx="716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14:cNvPr>
                <p14:cNvContentPartPr/>
                <p14:nvPr/>
              </p14:nvContentPartPr>
              <p14:xfrm>
                <a:off x="4526633" y="133065"/>
                <a:ext cx="360" cy="36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8633" y="115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14:cNvPr>
                <p14:cNvContentPartPr/>
                <p14:nvPr/>
              </p14:nvContentPartPr>
              <p14:xfrm>
                <a:off x="4562273" y="125865"/>
                <a:ext cx="360" cy="36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4273" y="107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14:cNvPr>
                <p14:cNvContentPartPr/>
                <p14:nvPr/>
              </p14:nvContentPartPr>
              <p14:xfrm>
                <a:off x="4581353" y="133065"/>
                <a:ext cx="360" cy="3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3353" y="115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14:cNvPr>
                <p14:cNvContentPartPr/>
                <p14:nvPr/>
              </p14:nvContentPartPr>
              <p14:xfrm>
                <a:off x="4546073" y="135585"/>
                <a:ext cx="2160" cy="14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8073" y="117585"/>
                  <a:ext cx="37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14:cNvPr>
                <p14:cNvContentPartPr/>
                <p14:nvPr/>
              </p14:nvContentPartPr>
              <p14:xfrm>
                <a:off x="4519433" y="144945"/>
                <a:ext cx="360" cy="7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01433" y="126945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14:cNvPr>
                <p14:cNvContentPartPr/>
                <p14:nvPr/>
              </p14:nvContentPartPr>
              <p14:xfrm>
                <a:off x="4514753" y="133425"/>
                <a:ext cx="71640" cy="669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6843" y="115425"/>
                  <a:ext cx="107102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C9C42CD4-E0D7-1EDC-FA18-17E706706669}"/>
              </a:ext>
            </a:extLst>
          </p:cNvPr>
          <p:cNvGrpSpPr/>
          <p:nvPr/>
        </p:nvGrpSpPr>
        <p:grpSpPr>
          <a:xfrm>
            <a:off x="7583753" y="84105"/>
            <a:ext cx="167400" cy="135000"/>
            <a:chOff x="7583753" y="84105"/>
            <a:chExt cx="1674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14:cNvPr>
                <p14:cNvContentPartPr/>
                <p14:nvPr/>
              </p14:nvContentPartPr>
              <p14:xfrm>
                <a:off x="7583753" y="84105"/>
                <a:ext cx="167400" cy="1350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5753" y="66105"/>
                  <a:ext cx="203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14:cNvPr>
                <p14:cNvContentPartPr/>
                <p14:nvPr/>
              </p14:nvContentPartPr>
              <p14:xfrm>
                <a:off x="7716953" y="128385"/>
                <a:ext cx="720" cy="36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98953" y="11038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14:cNvPr>
                <p14:cNvContentPartPr/>
                <p14:nvPr/>
              </p14:nvContentPartPr>
              <p14:xfrm>
                <a:off x="7715153" y="128385"/>
                <a:ext cx="360" cy="32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97153" y="108135"/>
                  <a:ext cx="36000" cy="43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14:cNvPr>
                <p14:cNvContentPartPr/>
                <p14:nvPr/>
              </p14:nvContentPartPr>
              <p14:xfrm>
                <a:off x="7707593" y="147465"/>
                <a:ext cx="5400" cy="75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89593" y="128565"/>
                  <a:ext cx="41040" cy="44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14:cNvPr>
                <p14:cNvContentPartPr/>
                <p14:nvPr/>
              </p14:nvContentPartPr>
              <p14:xfrm>
                <a:off x="7686353" y="125865"/>
                <a:ext cx="360" cy="504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8353" y="107865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2" name="Freihand 141">
                <a:extLst>
                  <a:ext uri="{FF2B5EF4-FFF2-40B4-BE49-F238E27FC236}">
                    <a16:creationId xmlns:a16="http://schemas.microsoft.com/office/drawing/2014/main" id="{4BA854EE-5CA8-F074-0125-1B7CF27D2E53}"/>
                  </a:ext>
                </a:extLst>
              </p14:cNvPr>
              <p14:cNvContentPartPr/>
              <p14:nvPr/>
            </p14:nvContentPartPr>
            <p14:xfrm>
              <a:off x="10318380" y="3054220"/>
              <a:ext cx="360" cy="1440"/>
            </p14:xfrm>
          </p:contentPart>
        </mc:Choice>
        <mc:Fallback xmlns="">
          <p:pic>
            <p:nvPicPr>
              <p:cNvPr id="142" name="Freihand 141">
                <a:extLst>
                  <a:ext uri="{FF2B5EF4-FFF2-40B4-BE49-F238E27FC236}">
                    <a16:creationId xmlns:a16="http://schemas.microsoft.com/office/drawing/2014/main" id="{4BA854EE-5CA8-F074-0125-1B7CF27D2E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00380" y="3036220"/>
                <a:ext cx="3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768C3D67-4F4B-8FE6-A62F-E99D82701BFE}"/>
              </a:ext>
            </a:extLst>
          </p:cNvPr>
          <p:cNvGrpSpPr/>
          <p:nvPr/>
        </p:nvGrpSpPr>
        <p:grpSpPr>
          <a:xfrm>
            <a:off x="4743941" y="1386194"/>
            <a:ext cx="2800350" cy="4013200"/>
            <a:chOff x="4737100" y="977901"/>
            <a:chExt cx="2800350" cy="4013200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F4F7C511-2330-F448-992F-06B12D3D75E2}"/>
                </a:ext>
              </a:extLst>
            </p:cNvPr>
            <p:cNvSpPr/>
            <p:nvPr/>
          </p:nvSpPr>
          <p:spPr>
            <a:xfrm>
              <a:off x="4737100" y="977901"/>
              <a:ext cx="2800350" cy="4013200"/>
            </a:xfrm>
            <a:prstGeom prst="roundRect">
              <a:avLst/>
            </a:prstGeom>
            <a:solidFill>
              <a:srgbClr val="6B461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16064C3-3CE4-853C-3FA1-0E8699FB6E32}"/>
                </a:ext>
              </a:extLst>
            </p:cNvPr>
            <p:cNvSpPr txBox="1"/>
            <p:nvPr/>
          </p:nvSpPr>
          <p:spPr>
            <a:xfrm>
              <a:off x="4851761" y="1136853"/>
              <a:ext cx="1568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Registrierung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9E0A687-A0D4-3D5A-FD55-3BED03F38EBB}"/>
                </a:ext>
              </a:extLst>
            </p:cNvPr>
            <p:cNvGrpSpPr/>
            <p:nvPr/>
          </p:nvGrpSpPr>
          <p:grpSpPr>
            <a:xfrm>
              <a:off x="4811020" y="1489703"/>
              <a:ext cx="2569960" cy="472591"/>
              <a:chOff x="4566244" y="3554329"/>
              <a:chExt cx="3010852" cy="472591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FE2C1BE4-BE62-08FE-0414-377580A1AB82}"/>
                  </a:ext>
                </a:extLst>
              </p:cNvPr>
              <p:cNvSpPr/>
              <p:nvPr/>
            </p:nvSpPr>
            <p:spPr>
              <a:xfrm>
                <a:off x="4652674" y="3732402"/>
                <a:ext cx="2924422" cy="294518"/>
              </a:xfrm>
              <a:prstGeom prst="rect">
                <a:avLst/>
              </a:prstGeom>
              <a:solidFill>
                <a:srgbClr val="D78C3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Hotel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285D2F36-B6C9-EE43-519D-F1285FA587DF}"/>
                  </a:ext>
                </a:extLst>
              </p:cNvPr>
              <p:cNvSpPr txBox="1"/>
              <p:nvPr/>
            </p:nvSpPr>
            <p:spPr>
              <a:xfrm>
                <a:off x="4566244" y="3554329"/>
                <a:ext cx="14926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b="1" dirty="0">
                    <a:solidFill>
                      <a:schemeClr val="bg1"/>
                    </a:solidFill>
                  </a:rPr>
                  <a:t>Nachname</a:t>
                </a:r>
                <a:endParaRPr lang="de-DE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2622B74-27CD-79EE-B329-E5CAEB83CE72}"/>
                </a:ext>
              </a:extLst>
            </p:cNvPr>
            <p:cNvGrpSpPr/>
            <p:nvPr/>
          </p:nvGrpSpPr>
          <p:grpSpPr>
            <a:xfrm>
              <a:off x="4811020" y="2939359"/>
              <a:ext cx="2569960" cy="472591"/>
              <a:chOff x="4811020" y="2939359"/>
              <a:chExt cx="2569960" cy="472591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AAD1C01A-C151-DA64-109C-E0B49FBB8B48}"/>
                  </a:ext>
                </a:extLst>
              </p:cNvPr>
              <p:cNvGrpSpPr/>
              <p:nvPr/>
            </p:nvGrpSpPr>
            <p:grpSpPr>
              <a:xfrm>
                <a:off x="4811020" y="2939359"/>
                <a:ext cx="2569960" cy="472591"/>
                <a:chOff x="4566244" y="3554329"/>
                <a:chExt cx="3010852" cy="472591"/>
              </a:xfrm>
            </p:grpSpPr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F01847F3-21C6-03C3-7A5C-1A69A72546A2}"/>
                    </a:ext>
                  </a:extLst>
                </p:cNvPr>
                <p:cNvSpPr/>
                <p:nvPr/>
              </p:nvSpPr>
              <p:spPr>
                <a:xfrm>
                  <a:off x="4652674" y="3732402"/>
                  <a:ext cx="2924422" cy="294518"/>
                </a:xfrm>
                <a:prstGeom prst="rect">
                  <a:avLst/>
                </a:prstGeom>
                <a:solidFill>
                  <a:srgbClr val="D78C3D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0CBF1161-0A33-44A6-4237-8FD265C1A3AF}"/>
                    </a:ext>
                  </a:extLst>
                </p:cNvPr>
                <p:cNvSpPr txBox="1"/>
                <p:nvPr/>
              </p:nvSpPr>
              <p:spPr>
                <a:xfrm>
                  <a:off x="4566244" y="3554329"/>
                  <a:ext cx="149263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b="1" dirty="0">
                      <a:solidFill>
                        <a:schemeClr val="bg1"/>
                      </a:solidFill>
                    </a:rPr>
                    <a:t>Passwort</a:t>
                  </a:r>
                  <a:endParaRPr lang="de-DE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3115D69-9503-C7CC-7B3C-105A6BD99C8B}"/>
                  </a:ext>
                </a:extLst>
              </p:cNvPr>
              <p:cNvSpPr txBox="1"/>
              <p:nvPr/>
            </p:nvSpPr>
            <p:spPr>
              <a:xfrm>
                <a:off x="4958714" y="3064590"/>
                <a:ext cx="1274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>
                    <a:solidFill>
                      <a:schemeClr val="bg1"/>
                    </a:solidFill>
                  </a:rPr>
                  <a:t>…………</a:t>
                </a:r>
                <a:endParaRPr lang="de-DE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ACFB45D-D2C6-A371-1D99-C6AABF53D3CE}"/>
                </a:ext>
              </a:extLst>
            </p:cNvPr>
            <p:cNvGrpSpPr/>
            <p:nvPr/>
          </p:nvGrpSpPr>
          <p:grpSpPr>
            <a:xfrm>
              <a:off x="5313413" y="4302575"/>
              <a:ext cx="1638947" cy="627053"/>
              <a:chOff x="5303210" y="3720961"/>
              <a:chExt cx="1638947" cy="627053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1CA0D61-48F0-7506-E94F-4327172B43D9}"/>
                  </a:ext>
                </a:extLst>
              </p:cNvPr>
              <p:cNvSpPr txBox="1"/>
              <p:nvPr/>
            </p:nvSpPr>
            <p:spPr>
              <a:xfrm>
                <a:off x="5303210" y="4009460"/>
                <a:ext cx="1585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800" b="1" dirty="0">
                    <a:solidFill>
                      <a:schemeClr val="bg1"/>
                    </a:solidFill>
                  </a:rPr>
                  <a:t>Bereits einen Account erstellt?  </a:t>
                </a:r>
                <a:r>
                  <a:rPr lang="de-DE" sz="800" b="1" u="sng" dirty="0">
                    <a:solidFill>
                      <a:schemeClr val="bg1"/>
                    </a:solidFill>
                  </a:rPr>
                  <a:t>Hier Einloggen</a:t>
                </a:r>
                <a:endParaRPr lang="de-DE" sz="1050" b="1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5676D8A4-4CB5-AE05-A33F-80BB44272979}"/>
                  </a:ext>
                </a:extLst>
              </p:cNvPr>
              <p:cNvSpPr/>
              <p:nvPr/>
            </p:nvSpPr>
            <p:spPr>
              <a:xfrm>
                <a:off x="5356577" y="3720961"/>
                <a:ext cx="1585580" cy="285155"/>
              </a:xfrm>
              <a:prstGeom prst="roundRect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Account erstellen</a:t>
                </a:r>
                <a:endParaRPr lang="de-DE" dirty="0"/>
              </a:p>
            </p:txBody>
          </p:sp>
        </p:grp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BE7D28A-2A69-A871-5CFA-9C3FF6E9C5D1}"/>
                </a:ext>
              </a:extLst>
            </p:cNvPr>
            <p:cNvGrpSpPr/>
            <p:nvPr/>
          </p:nvGrpSpPr>
          <p:grpSpPr>
            <a:xfrm>
              <a:off x="4811020" y="2464885"/>
              <a:ext cx="2569960" cy="472591"/>
              <a:chOff x="4566244" y="3554329"/>
              <a:chExt cx="3010852" cy="472591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A88186B0-9791-8EDE-843D-286D17938D73}"/>
                  </a:ext>
                </a:extLst>
              </p:cNvPr>
              <p:cNvSpPr/>
              <p:nvPr/>
            </p:nvSpPr>
            <p:spPr>
              <a:xfrm>
                <a:off x="4652674" y="3732402"/>
                <a:ext cx="2924422" cy="294518"/>
              </a:xfrm>
              <a:prstGeom prst="rect">
                <a:avLst/>
              </a:prstGeom>
              <a:solidFill>
                <a:srgbClr val="D78C3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 juliet.hotel@mail.de</a:t>
                </a: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FE69FCE-C19B-A7F3-B9CF-574D49579035}"/>
                  </a:ext>
                </a:extLst>
              </p:cNvPr>
              <p:cNvSpPr txBox="1"/>
              <p:nvPr/>
            </p:nvSpPr>
            <p:spPr>
              <a:xfrm>
                <a:off x="4566244" y="3554329"/>
                <a:ext cx="14926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b="1" dirty="0">
                    <a:solidFill>
                      <a:schemeClr val="bg1"/>
                    </a:solidFill>
                  </a:rPr>
                  <a:t>E-Mail-Adresse</a:t>
                </a:r>
                <a:endParaRPr lang="de-DE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B08DCF9-F0EA-7882-CAFD-739FE0B500B9}"/>
                </a:ext>
              </a:extLst>
            </p:cNvPr>
            <p:cNvGrpSpPr/>
            <p:nvPr/>
          </p:nvGrpSpPr>
          <p:grpSpPr>
            <a:xfrm>
              <a:off x="4800099" y="1986488"/>
              <a:ext cx="2569960" cy="472591"/>
              <a:chOff x="4566244" y="3554329"/>
              <a:chExt cx="3010852" cy="472591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FB4542F6-3619-9149-F4A6-BB1D4323A74A}"/>
                  </a:ext>
                </a:extLst>
              </p:cNvPr>
              <p:cNvSpPr/>
              <p:nvPr/>
            </p:nvSpPr>
            <p:spPr>
              <a:xfrm>
                <a:off x="4652674" y="3732402"/>
                <a:ext cx="2924422" cy="294518"/>
              </a:xfrm>
              <a:prstGeom prst="rect">
                <a:avLst/>
              </a:prstGeom>
              <a:solidFill>
                <a:srgbClr val="D78C3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Juliet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99094AA-333C-B2BE-94FF-AC3DF1140A98}"/>
                  </a:ext>
                </a:extLst>
              </p:cNvPr>
              <p:cNvSpPr txBox="1"/>
              <p:nvPr/>
            </p:nvSpPr>
            <p:spPr>
              <a:xfrm>
                <a:off x="4566244" y="3554329"/>
                <a:ext cx="149263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 b="1" dirty="0">
                    <a:solidFill>
                      <a:schemeClr val="bg1"/>
                    </a:solidFill>
                  </a:rPr>
                  <a:t>Vorname</a:t>
                </a:r>
                <a:endParaRPr lang="de-DE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3F1A5B58-2FD5-2010-2781-10B16C8D1162}"/>
                </a:ext>
              </a:extLst>
            </p:cNvPr>
            <p:cNvGrpSpPr/>
            <p:nvPr/>
          </p:nvGrpSpPr>
          <p:grpSpPr>
            <a:xfrm>
              <a:off x="4800099" y="3420774"/>
              <a:ext cx="2569960" cy="472591"/>
              <a:chOff x="4811020" y="2939359"/>
              <a:chExt cx="2569960" cy="472591"/>
            </a:xfrm>
          </p:grpSpPr>
          <p:grpSp>
            <p:nvGrpSpPr>
              <p:cNvPr id="29" name="Gruppieren 28">
                <a:extLst>
                  <a:ext uri="{FF2B5EF4-FFF2-40B4-BE49-F238E27FC236}">
                    <a16:creationId xmlns:a16="http://schemas.microsoft.com/office/drawing/2014/main" id="{70739899-8AAD-328D-862C-3BF8D90447B7}"/>
                  </a:ext>
                </a:extLst>
              </p:cNvPr>
              <p:cNvGrpSpPr/>
              <p:nvPr/>
            </p:nvGrpSpPr>
            <p:grpSpPr>
              <a:xfrm>
                <a:off x="4811020" y="2939359"/>
                <a:ext cx="2569960" cy="472591"/>
                <a:chOff x="4566244" y="3554329"/>
                <a:chExt cx="3010852" cy="472591"/>
              </a:xfrm>
            </p:grpSpPr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53801472-207B-FD1A-8B4D-AAA267C08246}"/>
                    </a:ext>
                  </a:extLst>
                </p:cNvPr>
                <p:cNvSpPr/>
                <p:nvPr/>
              </p:nvSpPr>
              <p:spPr>
                <a:xfrm>
                  <a:off x="4652674" y="3732402"/>
                  <a:ext cx="2924422" cy="294518"/>
                </a:xfrm>
                <a:prstGeom prst="rect">
                  <a:avLst/>
                </a:prstGeom>
                <a:solidFill>
                  <a:srgbClr val="D78C3D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493959C8-A8A9-D327-A36E-20972DF9BA46}"/>
                    </a:ext>
                  </a:extLst>
                </p:cNvPr>
                <p:cNvSpPr txBox="1"/>
                <p:nvPr/>
              </p:nvSpPr>
              <p:spPr>
                <a:xfrm>
                  <a:off x="4566244" y="3554329"/>
                  <a:ext cx="149263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b="1" dirty="0">
                      <a:solidFill>
                        <a:schemeClr val="bg1"/>
                      </a:solidFill>
                    </a:rPr>
                    <a:t>Passwort bestätigen</a:t>
                  </a:r>
                  <a:endParaRPr lang="de-DE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574B625-B5EE-3A91-5E40-E820668024AA}"/>
                  </a:ext>
                </a:extLst>
              </p:cNvPr>
              <p:cNvSpPr txBox="1"/>
              <p:nvPr/>
            </p:nvSpPr>
            <p:spPr>
              <a:xfrm>
                <a:off x="4958714" y="3064590"/>
                <a:ext cx="1274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b="1" dirty="0">
                    <a:solidFill>
                      <a:schemeClr val="bg1"/>
                    </a:solidFill>
                  </a:rPr>
                  <a:t>…………</a:t>
                </a:r>
                <a:endParaRPr lang="de-DE" sz="20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00" y="45530"/>
            <a:ext cx="3506630" cy="67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3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elle 51">
            <a:extLst>
              <a:ext uri="{FF2B5EF4-FFF2-40B4-BE49-F238E27FC236}">
                <a16:creationId xmlns:a16="http://schemas.microsoft.com/office/drawing/2014/main" id="{81DDBA23-41DC-E257-4418-BC82003FE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983245"/>
              </p:ext>
            </p:extLst>
          </p:nvPr>
        </p:nvGraphicFramePr>
        <p:xfrm>
          <a:off x="4525617" y="1808120"/>
          <a:ext cx="3186785" cy="484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55">
                  <a:extLst>
                    <a:ext uri="{9D8B030D-6E8A-4147-A177-3AD203B41FA5}">
                      <a16:colId xmlns:a16="http://schemas.microsoft.com/office/drawing/2014/main" val="3141354695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4096358011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3041023559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3008445850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3994504906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555786095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252821064"/>
                    </a:ext>
                  </a:extLst>
                </a:gridCol>
              </a:tblGrid>
              <a:tr h="2423340">
                <a:tc>
                  <a:txBody>
                    <a:bodyPr/>
                    <a:lstStyle/>
                    <a:p>
                      <a:endParaRPr lang="de-DE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31103"/>
                  </a:ext>
                </a:extLst>
              </a:tr>
              <a:tr h="2423340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5857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531593" y="132513"/>
            <a:ext cx="3187148" cy="738192"/>
          </a:xfrm>
          <a:prstGeom prst="rect">
            <a:avLst/>
          </a:prstGeom>
          <a:solidFill>
            <a:srgbClr val="D78C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Montserrat" panose="000005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4E4B0F-2FA4-2898-E702-3B4952802D74}"/>
              </a:ext>
            </a:extLst>
          </p:cNvPr>
          <p:cNvSpPr txBox="1"/>
          <p:nvPr/>
        </p:nvSpPr>
        <p:spPr>
          <a:xfrm>
            <a:off x="4534640" y="540620"/>
            <a:ext cx="214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Schichtentauschbörse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E285E2-770F-CD9B-46DF-11F02DCD480D}"/>
              </a:ext>
            </a:extLst>
          </p:cNvPr>
          <p:cNvSpPr txBox="1"/>
          <p:nvPr/>
        </p:nvSpPr>
        <p:spPr>
          <a:xfrm>
            <a:off x="4406320" y="1656352"/>
            <a:ext cx="425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02415E-F998-02CA-9AEE-0E7F30335E4F}"/>
              </a:ext>
            </a:extLst>
          </p:cNvPr>
          <p:cNvSpPr txBox="1"/>
          <p:nvPr/>
        </p:nvSpPr>
        <p:spPr>
          <a:xfrm>
            <a:off x="4861400" y="1656352"/>
            <a:ext cx="4413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D53347-3C03-DC61-7FDE-4177ADE8B463}"/>
              </a:ext>
            </a:extLst>
          </p:cNvPr>
          <p:cNvSpPr txBox="1"/>
          <p:nvPr/>
        </p:nvSpPr>
        <p:spPr>
          <a:xfrm>
            <a:off x="5316475" y="1661704"/>
            <a:ext cx="4413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7810040-4906-A67B-A865-C67AB1EE86CA}"/>
              </a:ext>
            </a:extLst>
          </p:cNvPr>
          <p:cNvSpPr txBox="1"/>
          <p:nvPr/>
        </p:nvSpPr>
        <p:spPr>
          <a:xfrm>
            <a:off x="5730894" y="1654691"/>
            <a:ext cx="514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F1903F-F441-3981-7ADB-C9D32B473491}"/>
              </a:ext>
            </a:extLst>
          </p:cNvPr>
          <p:cNvSpPr txBox="1"/>
          <p:nvPr/>
        </p:nvSpPr>
        <p:spPr>
          <a:xfrm>
            <a:off x="6225692" y="1653144"/>
            <a:ext cx="441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1F5184-B541-63C3-051F-36EC01103DC1}"/>
              </a:ext>
            </a:extLst>
          </p:cNvPr>
          <p:cNvSpPr txBox="1"/>
          <p:nvPr/>
        </p:nvSpPr>
        <p:spPr>
          <a:xfrm>
            <a:off x="6687672" y="1658108"/>
            <a:ext cx="441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E9D1CEE-4B53-CB26-60E6-4C9E3715091A}"/>
              </a:ext>
            </a:extLst>
          </p:cNvPr>
          <p:cNvSpPr txBox="1"/>
          <p:nvPr/>
        </p:nvSpPr>
        <p:spPr>
          <a:xfrm>
            <a:off x="7138350" y="1659045"/>
            <a:ext cx="431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1474618-B119-6B7E-98EA-FE2AC9C2E993}"/>
              </a:ext>
            </a:extLst>
          </p:cNvPr>
          <p:cNvSpPr txBox="1"/>
          <p:nvPr/>
        </p:nvSpPr>
        <p:spPr>
          <a:xfrm>
            <a:off x="4483915" y="4199300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08</a:t>
            </a:r>
            <a:endParaRPr lang="de-DE" sz="9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1B62B7F-A65D-EC9A-C621-4FB8DD021C90}"/>
              </a:ext>
            </a:extLst>
          </p:cNvPr>
          <p:cNvSpPr txBox="1"/>
          <p:nvPr/>
        </p:nvSpPr>
        <p:spPr>
          <a:xfrm>
            <a:off x="4490396" y="1781957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01</a:t>
            </a:r>
            <a:endParaRPr lang="de-DE" sz="9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489C0F-A704-BB22-5A7D-A4C96ABC8A2A}"/>
              </a:ext>
            </a:extLst>
          </p:cNvPr>
          <p:cNvSpPr txBox="1"/>
          <p:nvPr/>
        </p:nvSpPr>
        <p:spPr>
          <a:xfrm>
            <a:off x="4920825" y="4199208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09</a:t>
            </a:r>
            <a:endParaRPr lang="de-DE" sz="9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8A6580E-DC9E-51B3-E1D3-B1BE64F5047E}"/>
              </a:ext>
            </a:extLst>
          </p:cNvPr>
          <p:cNvSpPr txBox="1"/>
          <p:nvPr/>
        </p:nvSpPr>
        <p:spPr>
          <a:xfrm>
            <a:off x="4930202" y="1781957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02</a:t>
            </a:r>
            <a:endParaRPr lang="de-DE" sz="9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B06284A-7CEC-09B3-2BA2-7CDD3BA8FB23}"/>
              </a:ext>
            </a:extLst>
          </p:cNvPr>
          <p:cNvSpPr txBox="1"/>
          <p:nvPr/>
        </p:nvSpPr>
        <p:spPr>
          <a:xfrm>
            <a:off x="5374813" y="4199208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10</a:t>
            </a:r>
            <a:endParaRPr lang="de-DE" sz="9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1AECA91-4DE6-5D67-B421-A8550A72EC5E}"/>
              </a:ext>
            </a:extLst>
          </p:cNvPr>
          <p:cNvSpPr txBox="1"/>
          <p:nvPr/>
        </p:nvSpPr>
        <p:spPr>
          <a:xfrm>
            <a:off x="5377320" y="1785961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03</a:t>
            </a:r>
            <a:endParaRPr lang="de-DE" sz="9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8C73A49-5610-8CC2-E7F9-E49607767B6E}"/>
              </a:ext>
            </a:extLst>
          </p:cNvPr>
          <p:cNvSpPr txBox="1"/>
          <p:nvPr/>
        </p:nvSpPr>
        <p:spPr>
          <a:xfrm>
            <a:off x="5814539" y="4199839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11</a:t>
            </a:r>
            <a:endParaRPr lang="de-DE" sz="900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9D7A622-B59F-A9F5-2A32-EB81D57C7B82}"/>
              </a:ext>
            </a:extLst>
          </p:cNvPr>
          <p:cNvSpPr txBox="1"/>
          <p:nvPr/>
        </p:nvSpPr>
        <p:spPr>
          <a:xfrm>
            <a:off x="5836558" y="1777781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04</a:t>
            </a:r>
            <a:endParaRPr lang="de-DE" sz="900" b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568BBC6-327D-6BF9-F870-585766FD9080}"/>
              </a:ext>
            </a:extLst>
          </p:cNvPr>
          <p:cNvSpPr txBox="1"/>
          <p:nvPr/>
        </p:nvSpPr>
        <p:spPr>
          <a:xfrm>
            <a:off x="6292247" y="4202409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12</a:t>
            </a:r>
            <a:endParaRPr lang="de-DE" sz="900" b="1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DE7B81A-3217-50AC-CE37-0247AF75B951}"/>
              </a:ext>
            </a:extLst>
          </p:cNvPr>
          <p:cNvSpPr txBox="1"/>
          <p:nvPr/>
        </p:nvSpPr>
        <p:spPr>
          <a:xfrm>
            <a:off x="6293922" y="1780219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05</a:t>
            </a:r>
            <a:endParaRPr lang="de-DE" sz="900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8B452AF-9087-D0C9-E2CC-B6EA7CBC53C8}"/>
              </a:ext>
            </a:extLst>
          </p:cNvPr>
          <p:cNvSpPr txBox="1"/>
          <p:nvPr/>
        </p:nvSpPr>
        <p:spPr>
          <a:xfrm>
            <a:off x="6731973" y="4199207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13</a:t>
            </a:r>
            <a:endParaRPr lang="de-DE" sz="900" b="1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2ED683D-6456-E648-97AF-F7518B50EEF7}"/>
              </a:ext>
            </a:extLst>
          </p:cNvPr>
          <p:cNvSpPr txBox="1"/>
          <p:nvPr/>
        </p:nvSpPr>
        <p:spPr>
          <a:xfrm>
            <a:off x="6755902" y="1784093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06</a:t>
            </a:r>
            <a:endParaRPr lang="de-DE" sz="900" b="1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19A28E9-10F4-4C61-44A9-ADB4342D2D56}"/>
              </a:ext>
            </a:extLst>
          </p:cNvPr>
          <p:cNvSpPr txBox="1"/>
          <p:nvPr/>
        </p:nvSpPr>
        <p:spPr>
          <a:xfrm>
            <a:off x="7197225" y="4199206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14</a:t>
            </a:r>
            <a:endParaRPr lang="de-DE" sz="900" b="1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DCAF935-D2A0-2157-939D-E711B16199CF}"/>
              </a:ext>
            </a:extLst>
          </p:cNvPr>
          <p:cNvSpPr txBox="1"/>
          <p:nvPr/>
        </p:nvSpPr>
        <p:spPr>
          <a:xfrm>
            <a:off x="7215495" y="1785960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07</a:t>
            </a:r>
            <a:endParaRPr lang="de-DE" sz="900" b="1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F7763A1-3991-B6E3-CE21-B82F484E4115}"/>
              </a:ext>
            </a:extLst>
          </p:cNvPr>
          <p:cNvSpPr txBox="1"/>
          <p:nvPr/>
        </p:nvSpPr>
        <p:spPr>
          <a:xfrm>
            <a:off x="4621362" y="1042444"/>
            <a:ext cx="150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  </a:t>
            </a:r>
            <a:r>
              <a:rPr lang="de-DE" sz="1200" b="1" dirty="0"/>
              <a:t>Januar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 &gt; </a:t>
            </a:r>
            <a:endParaRPr lang="de-DE" sz="1200" dirty="0"/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607A435B-9FAF-340E-8B34-D992DE4A6B3D}"/>
              </a:ext>
            </a:extLst>
          </p:cNvPr>
          <p:cNvSpPr/>
          <p:nvPr/>
        </p:nvSpPr>
        <p:spPr>
          <a:xfrm>
            <a:off x="6532328" y="1095984"/>
            <a:ext cx="991870" cy="308826"/>
          </a:xfrm>
          <a:prstGeom prst="roundRect">
            <a:avLst/>
          </a:prstGeom>
          <a:solidFill>
            <a:srgbClr val="D78C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4347CD9-A95D-2723-EB7C-58CE94605A32}"/>
              </a:ext>
            </a:extLst>
          </p:cNvPr>
          <p:cNvGrpSpPr/>
          <p:nvPr/>
        </p:nvGrpSpPr>
        <p:grpSpPr>
          <a:xfrm>
            <a:off x="4564834" y="6381638"/>
            <a:ext cx="91800" cy="83880"/>
            <a:chOff x="4564834" y="6381638"/>
            <a:chExt cx="918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14:cNvPr>
                <p14:cNvContentPartPr/>
                <p14:nvPr/>
              </p14:nvContentPartPr>
              <p14:xfrm>
                <a:off x="4571674" y="6383798"/>
                <a:ext cx="84960" cy="80280"/>
              </p14:xfrm>
            </p:contentPart>
          </mc:Choice>
          <mc:Fallback xmlns=""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65554" y="6377678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14:cNvPr>
                <p14:cNvContentPartPr/>
                <p14:nvPr/>
              </p14:nvContentPartPr>
              <p14:xfrm>
                <a:off x="4564834" y="6402158"/>
                <a:ext cx="53640" cy="6336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8755" y="6396038"/>
                  <a:ext cx="65798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14:cNvPr>
                <p14:cNvContentPartPr/>
                <p14:nvPr/>
              </p14:nvContentPartPr>
              <p14:xfrm>
                <a:off x="4578874" y="6390998"/>
                <a:ext cx="360" cy="360"/>
              </p14:xfrm>
            </p:contentPart>
          </mc:Choice>
          <mc:Fallback xmlns=""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2754" y="63848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14:cNvPr>
                <p14:cNvContentPartPr/>
                <p14:nvPr/>
              </p14:nvContentPartPr>
              <p14:xfrm>
                <a:off x="4576714" y="6381638"/>
                <a:ext cx="360" cy="3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0594" y="6375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14:cNvPr>
                <p14:cNvContentPartPr/>
                <p14:nvPr/>
              </p14:nvContentPartPr>
              <p14:xfrm>
                <a:off x="4652674" y="6457958"/>
                <a:ext cx="360" cy="3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46554" y="6451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535708E0-F903-BE90-820E-C52044D4CE4A}"/>
              </a:ext>
            </a:extLst>
          </p:cNvPr>
          <p:cNvSpPr txBox="1"/>
          <p:nvPr/>
        </p:nvSpPr>
        <p:spPr>
          <a:xfrm>
            <a:off x="4614154" y="1239570"/>
            <a:ext cx="150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200" b="1" dirty="0">
                <a:solidFill>
                  <a:srgbClr val="EBC59E"/>
                </a:solidFill>
              </a:rPr>
              <a:t>KW 1 – KW 2 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F9939EF-72BE-BA3B-4B0B-D6C9B6F22DBF}"/>
              </a:ext>
            </a:extLst>
          </p:cNvPr>
          <p:cNvGrpSpPr/>
          <p:nvPr/>
        </p:nvGrpSpPr>
        <p:grpSpPr>
          <a:xfrm>
            <a:off x="7298262" y="521662"/>
            <a:ext cx="347663" cy="307568"/>
            <a:chOff x="7186826" y="557144"/>
            <a:chExt cx="347663" cy="307568"/>
          </a:xfrm>
          <a:solidFill>
            <a:srgbClr val="6B461E"/>
          </a:solidFill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A29995-B530-B5E5-B1A4-A6F2270AD79B}"/>
                </a:ext>
              </a:extLst>
            </p:cNvPr>
            <p:cNvSpPr/>
            <p:nvPr/>
          </p:nvSpPr>
          <p:spPr>
            <a:xfrm>
              <a:off x="7197225" y="557144"/>
              <a:ext cx="307568" cy="3075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6E8825-2B02-4CA6-EE06-F87421A024FC}"/>
                </a:ext>
              </a:extLst>
            </p:cNvPr>
            <p:cNvSpPr txBox="1"/>
            <p:nvPr/>
          </p:nvSpPr>
          <p:spPr>
            <a:xfrm>
              <a:off x="7186826" y="587405"/>
              <a:ext cx="3476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rgbClr val="D78C3D"/>
                  </a:solidFill>
                </a:rPr>
                <a:t>HJ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351508A-83AB-A342-B985-869F6F675FA0}"/>
              </a:ext>
            </a:extLst>
          </p:cNvPr>
          <p:cNvGrpSpPr/>
          <p:nvPr/>
        </p:nvGrpSpPr>
        <p:grpSpPr>
          <a:xfrm>
            <a:off x="5000521" y="2032181"/>
            <a:ext cx="539248" cy="860134"/>
            <a:chOff x="2935778" y="1883066"/>
            <a:chExt cx="539248" cy="860134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DB444458-F6E2-7840-9E58-1BAC33D324EE}"/>
                </a:ext>
              </a:extLst>
            </p:cNvPr>
            <p:cNvSpPr/>
            <p:nvPr/>
          </p:nvSpPr>
          <p:spPr>
            <a:xfrm>
              <a:off x="2935778" y="1883066"/>
              <a:ext cx="421261" cy="860134"/>
            </a:xfrm>
            <a:prstGeom prst="roundRect">
              <a:avLst/>
            </a:prstGeom>
            <a:solidFill>
              <a:srgbClr val="D78C3D">
                <a:alpha val="50196"/>
              </a:srgb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" name="Grafik 23" descr="Lupe mit einfarbiger Füllung">
              <a:extLst>
                <a:ext uri="{FF2B5EF4-FFF2-40B4-BE49-F238E27FC236}">
                  <a16:creationId xmlns:a16="http://schemas.microsoft.com/office/drawing/2014/main" id="{CDCEDA33-1A27-38A3-E561-2D417E2E4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76938" y="2506045"/>
              <a:ext cx="126863" cy="126863"/>
            </a:xfrm>
            <a:prstGeom prst="rect">
              <a:avLst/>
            </a:prstGeom>
          </p:spPr>
        </p:pic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69B6965-CEC0-B1A0-7B32-71D48DD0A9E3}"/>
                </a:ext>
              </a:extLst>
            </p:cNvPr>
            <p:cNvGrpSpPr/>
            <p:nvPr/>
          </p:nvGrpSpPr>
          <p:grpSpPr>
            <a:xfrm>
              <a:off x="3016338" y="1932153"/>
              <a:ext cx="400352" cy="200055"/>
              <a:chOff x="7135699" y="557139"/>
              <a:chExt cx="634372" cy="316992"/>
            </a:xfrm>
          </p:grpSpPr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38C72243-EF13-DE18-12F4-110A65F0B708}"/>
                  </a:ext>
                </a:extLst>
              </p:cNvPr>
              <p:cNvSpPr/>
              <p:nvPr/>
            </p:nvSpPr>
            <p:spPr>
              <a:xfrm>
                <a:off x="7197225" y="557144"/>
                <a:ext cx="307568" cy="307568"/>
              </a:xfrm>
              <a:prstGeom prst="ellipse">
                <a:avLst/>
              </a:prstGeom>
              <a:solidFill>
                <a:srgbClr val="6B46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3AB1A48E-0798-CC82-8F9E-57DC30D0683B}"/>
                  </a:ext>
                </a:extLst>
              </p:cNvPr>
              <p:cNvSpPr txBox="1"/>
              <p:nvPr/>
            </p:nvSpPr>
            <p:spPr>
              <a:xfrm>
                <a:off x="7135699" y="557139"/>
                <a:ext cx="634372" cy="31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b="1" dirty="0">
                    <a:solidFill>
                      <a:schemeClr val="bg1"/>
                    </a:solidFill>
                  </a:rPr>
                  <a:t>HJ</a:t>
                </a:r>
              </a:p>
            </p:txBody>
          </p:sp>
        </p:grpSp>
        <p:pic>
          <p:nvPicPr>
            <p:cNvPr id="51" name="Grafik 50" descr="Uhr mit einfarbiger Füllung">
              <a:extLst>
                <a:ext uri="{FF2B5EF4-FFF2-40B4-BE49-F238E27FC236}">
                  <a16:creationId xmlns:a16="http://schemas.microsoft.com/office/drawing/2014/main" id="{4C94C7D2-C47C-4224-4780-C7EE47217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61082" y="2233846"/>
              <a:ext cx="158574" cy="158574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C5F926A-7CBE-30B6-DF54-6168E974C1FD}"/>
                </a:ext>
              </a:extLst>
            </p:cNvPr>
            <p:cNvSpPr txBox="1"/>
            <p:nvPr/>
          </p:nvSpPr>
          <p:spPr>
            <a:xfrm>
              <a:off x="3053765" y="2233110"/>
              <a:ext cx="4212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>
                  <a:solidFill>
                    <a:schemeClr val="bg1"/>
                  </a:solidFill>
                </a:rPr>
                <a:t>05:45</a:t>
              </a:r>
              <a:endParaRPr lang="de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E6AB1EAF-4EFC-145C-05AA-6D9860426FE8}"/>
                </a:ext>
              </a:extLst>
            </p:cNvPr>
            <p:cNvSpPr txBox="1"/>
            <p:nvPr/>
          </p:nvSpPr>
          <p:spPr>
            <a:xfrm>
              <a:off x="3053764" y="2484837"/>
              <a:ext cx="4212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>
                  <a:solidFill>
                    <a:schemeClr val="bg1"/>
                  </a:solidFill>
                </a:rPr>
                <a:t>spät</a:t>
              </a:r>
              <a:endParaRPr lang="de-DE" sz="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421053D-1900-A529-C44B-F2787F7857D8}"/>
              </a:ext>
            </a:extLst>
          </p:cNvPr>
          <p:cNvGrpSpPr/>
          <p:nvPr/>
        </p:nvGrpSpPr>
        <p:grpSpPr>
          <a:xfrm>
            <a:off x="5448825" y="4396135"/>
            <a:ext cx="539248" cy="860134"/>
            <a:chOff x="2935778" y="1883066"/>
            <a:chExt cx="539248" cy="860134"/>
          </a:xfrm>
        </p:grpSpPr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21DE2868-EF52-7325-8591-7940099A7BFA}"/>
                </a:ext>
              </a:extLst>
            </p:cNvPr>
            <p:cNvSpPr/>
            <p:nvPr/>
          </p:nvSpPr>
          <p:spPr>
            <a:xfrm>
              <a:off x="2935778" y="1883066"/>
              <a:ext cx="421261" cy="860134"/>
            </a:xfrm>
            <a:prstGeom prst="roundRect">
              <a:avLst/>
            </a:prstGeom>
            <a:solidFill>
              <a:srgbClr val="D78C3D">
                <a:alpha val="50196"/>
              </a:srgb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1" name="Grafik 60" descr="Lupe mit einfarbiger Füllung">
              <a:extLst>
                <a:ext uri="{FF2B5EF4-FFF2-40B4-BE49-F238E27FC236}">
                  <a16:creationId xmlns:a16="http://schemas.microsoft.com/office/drawing/2014/main" id="{BD483085-72B5-A70E-BC2A-A5F38A013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76938" y="2506045"/>
              <a:ext cx="126863" cy="126863"/>
            </a:xfrm>
            <a:prstGeom prst="rect">
              <a:avLst/>
            </a:prstGeom>
          </p:spPr>
        </p:pic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2B9A3FEC-900D-98B1-3BC3-6C030D2FE384}"/>
                </a:ext>
              </a:extLst>
            </p:cNvPr>
            <p:cNvGrpSpPr/>
            <p:nvPr/>
          </p:nvGrpSpPr>
          <p:grpSpPr>
            <a:xfrm>
              <a:off x="2993550" y="1932157"/>
              <a:ext cx="400352" cy="200559"/>
              <a:chOff x="7099591" y="557144"/>
              <a:chExt cx="634372" cy="317790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203FCAAB-DC3C-8140-9449-739049B8000C}"/>
                  </a:ext>
                </a:extLst>
              </p:cNvPr>
              <p:cNvSpPr/>
              <p:nvPr/>
            </p:nvSpPr>
            <p:spPr>
              <a:xfrm>
                <a:off x="7197225" y="557144"/>
                <a:ext cx="307568" cy="307568"/>
              </a:xfrm>
              <a:prstGeom prst="ellipse">
                <a:avLst/>
              </a:prstGeom>
              <a:solidFill>
                <a:srgbClr val="6B46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 dirty="0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EADA1F1A-F75B-53B7-FFE9-6E9927C424B1}"/>
                  </a:ext>
                </a:extLst>
              </p:cNvPr>
              <p:cNvSpPr txBox="1"/>
              <p:nvPr/>
            </p:nvSpPr>
            <p:spPr>
              <a:xfrm>
                <a:off x="7099591" y="557942"/>
                <a:ext cx="634372" cy="31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b="1" dirty="0">
                    <a:solidFill>
                      <a:schemeClr val="bg1"/>
                    </a:solidFill>
                  </a:rPr>
                  <a:t>YW</a:t>
                </a:r>
              </a:p>
            </p:txBody>
          </p:sp>
        </p:grpSp>
        <p:pic>
          <p:nvPicPr>
            <p:cNvPr id="67" name="Grafik 66" descr="Uhr mit einfarbiger Füllung">
              <a:extLst>
                <a:ext uri="{FF2B5EF4-FFF2-40B4-BE49-F238E27FC236}">
                  <a16:creationId xmlns:a16="http://schemas.microsoft.com/office/drawing/2014/main" id="{7143A48B-A732-3132-D90F-67D7EE0A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61082" y="2233846"/>
              <a:ext cx="158574" cy="158574"/>
            </a:xfrm>
            <a:prstGeom prst="rect">
              <a:avLst/>
            </a:prstGeom>
          </p:spPr>
        </p:pic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D3621CF7-A957-3199-C545-6B70673171BB}"/>
                </a:ext>
              </a:extLst>
            </p:cNvPr>
            <p:cNvSpPr txBox="1"/>
            <p:nvPr/>
          </p:nvSpPr>
          <p:spPr>
            <a:xfrm>
              <a:off x="3053765" y="2233110"/>
              <a:ext cx="4212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>
                  <a:solidFill>
                    <a:schemeClr val="bg1"/>
                  </a:solidFill>
                </a:rPr>
                <a:t>10:45</a:t>
              </a:r>
              <a:endParaRPr lang="de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20B39EFE-6085-557F-7FD4-F5C50BCEA758}"/>
                </a:ext>
              </a:extLst>
            </p:cNvPr>
            <p:cNvSpPr txBox="1"/>
            <p:nvPr/>
          </p:nvSpPr>
          <p:spPr>
            <a:xfrm>
              <a:off x="3034714" y="2484837"/>
              <a:ext cx="4212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>
                  <a:solidFill>
                    <a:schemeClr val="bg1"/>
                  </a:solidFill>
                </a:rPr>
                <a:t>früher</a:t>
              </a:r>
              <a:endParaRPr lang="de-DE" sz="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A18F9545-D86F-3039-91A6-B381DA8B40E4}"/>
              </a:ext>
            </a:extLst>
          </p:cNvPr>
          <p:cNvGrpSpPr/>
          <p:nvPr/>
        </p:nvGrpSpPr>
        <p:grpSpPr>
          <a:xfrm>
            <a:off x="5908475" y="4400750"/>
            <a:ext cx="539248" cy="860134"/>
            <a:chOff x="2935778" y="1883066"/>
            <a:chExt cx="539248" cy="860134"/>
          </a:xfrm>
        </p:grpSpPr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52BDEEC0-55A3-4A84-8259-AACEB436C963}"/>
                </a:ext>
              </a:extLst>
            </p:cNvPr>
            <p:cNvSpPr/>
            <p:nvPr/>
          </p:nvSpPr>
          <p:spPr>
            <a:xfrm>
              <a:off x="2935778" y="1883066"/>
              <a:ext cx="421261" cy="860134"/>
            </a:xfrm>
            <a:prstGeom prst="roundRect">
              <a:avLst/>
            </a:prstGeom>
            <a:solidFill>
              <a:srgbClr val="D78C3D">
                <a:alpha val="50196"/>
              </a:srgb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7" name="Grafik 76" descr="Lupe mit einfarbiger Füllung">
              <a:extLst>
                <a:ext uri="{FF2B5EF4-FFF2-40B4-BE49-F238E27FC236}">
                  <a16:creationId xmlns:a16="http://schemas.microsoft.com/office/drawing/2014/main" id="{8E89E496-0507-0B1C-5376-1D692A69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76938" y="2506045"/>
              <a:ext cx="126863" cy="126863"/>
            </a:xfrm>
            <a:prstGeom prst="rect">
              <a:avLst/>
            </a:prstGeom>
          </p:spPr>
        </p:pic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BF636717-4F14-4BC8-BCC7-15E18A2649F1}"/>
                </a:ext>
              </a:extLst>
            </p:cNvPr>
            <p:cNvGrpSpPr/>
            <p:nvPr/>
          </p:nvGrpSpPr>
          <p:grpSpPr>
            <a:xfrm>
              <a:off x="2993754" y="1927768"/>
              <a:ext cx="400352" cy="200055"/>
              <a:chOff x="7099914" y="550191"/>
              <a:chExt cx="634372" cy="316992"/>
            </a:xfrm>
          </p:grpSpPr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E7224861-F5A3-6CBE-B88E-ECF355ECBCF6}"/>
                  </a:ext>
                </a:extLst>
              </p:cNvPr>
              <p:cNvSpPr/>
              <p:nvPr/>
            </p:nvSpPr>
            <p:spPr>
              <a:xfrm>
                <a:off x="7197225" y="557144"/>
                <a:ext cx="307568" cy="307568"/>
              </a:xfrm>
              <a:prstGeom prst="ellipse">
                <a:avLst/>
              </a:prstGeom>
              <a:solidFill>
                <a:srgbClr val="6B46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 dirty="0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3725DEBF-93CA-99F2-6A6F-1F00FA9DB768}"/>
                  </a:ext>
                </a:extLst>
              </p:cNvPr>
              <p:cNvSpPr txBox="1"/>
              <p:nvPr/>
            </p:nvSpPr>
            <p:spPr>
              <a:xfrm>
                <a:off x="7099914" y="550191"/>
                <a:ext cx="634372" cy="31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b="1" dirty="0">
                    <a:solidFill>
                      <a:schemeClr val="bg1"/>
                    </a:solidFill>
                  </a:rPr>
                  <a:t>YW</a:t>
                </a:r>
              </a:p>
            </p:txBody>
          </p:sp>
        </p:grpSp>
        <p:pic>
          <p:nvPicPr>
            <p:cNvPr id="82" name="Grafik 81" descr="Uhr mit einfarbiger Füllung">
              <a:extLst>
                <a:ext uri="{FF2B5EF4-FFF2-40B4-BE49-F238E27FC236}">
                  <a16:creationId xmlns:a16="http://schemas.microsoft.com/office/drawing/2014/main" id="{ED03672E-D31F-B6F8-B2E5-A373543D6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61082" y="2233846"/>
              <a:ext cx="158574" cy="158574"/>
            </a:xfrm>
            <a:prstGeom prst="rect">
              <a:avLst/>
            </a:prstGeom>
          </p:spPr>
        </p:pic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0AF7823E-B518-8413-E5E7-5CFE8C60F150}"/>
                </a:ext>
              </a:extLst>
            </p:cNvPr>
            <p:cNvSpPr txBox="1"/>
            <p:nvPr/>
          </p:nvSpPr>
          <p:spPr>
            <a:xfrm>
              <a:off x="3053765" y="2233110"/>
              <a:ext cx="4212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>
                  <a:solidFill>
                    <a:schemeClr val="bg1"/>
                  </a:solidFill>
                </a:rPr>
                <a:t>10:45</a:t>
              </a:r>
              <a:endParaRPr lang="de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92819D6-93E8-1152-0C1A-E02153BD73BA}"/>
                </a:ext>
              </a:extLst>
            </p:cNvPr>
            <p:cNvSpPr txBox="1"/>
            <p:nvPr/>
          </p:nvSpPr>
          <p:spPr>
            <a:xfrm>
              <a:off x="3041064" y="2484837"/>
              <a:ext cx="4212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>
                  <a:solidFill>
                    <a:schemeClr val="bg1"/>
                  </a:solidFill>
                </a:rPr>
                <a:t>früher</a:t>
              </a:r>
              <a:endParaRPr lang="de-DE" sz="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4EB3937-06F2-135A-B6A7-464749C49FE8}"/>
              </a:ext>
            </a:extLst>
          </p:cNvPr>
          <p:cNvGrpSpPr/>
          <p:nvPr/>
        </p:nvGrpSpPr>
        <p:grpSpPr>
          <a:xfrm>
            <a:off x="7268913" y="4395753"/>
            <a:ext cx="539248" cy="860134"/>
            <a:chOff x="2935778" y="1883066"/>
            <a:chExt cx="539248" cy="860134"/>
          </a:xfrm>
        </p:grpSpPr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3BD88944-6EA5-78BF-BAFC-EAF00A64D21C}"/>
                </a:ext>
              </a:extLst>
            </p:cNvPr>
            <p:cNvSpPr/>
            <p:nvPr/>
          </p:nvSpPr>
          <p:spPr>
            <a:xfrm>
              <a:off x="2935778" y="1883066"/>
              <a:ext cx="421261" cy="860134"/>
            </a:xfrm>
            <a:prstGeom prst="roundRect">
              <a:avLst/>
            </a:prstGeom>
            <a:solidFill>
              <a:srgbClr val="D78C3D">
                <a:alpha val="50196"/>
              </a:srgb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95" name="Grafik 94" descr="Lupe mit einfarbiger Füllung">
              <a:extLst>
                <a:ext uri="{FF2B5EF4-FFF2-40B4-BE49-F238E27FC236}">
                  <a16:creationId xmlns:a16="http://schemas.microsoft.com/office/drawing/2014/main" id="{0A417CA9-21BC-7C5E-BE11-381A29065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76938" y="2506045"/>
              <a:ext cx="126863" cy="126863"/>
            </a:xfrm>
            <a:prstGeom prst="rect">
              <a:avLst/>
            </a:prstGeom>
          </p:spPr>
        </p:pic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221D26A9-F9C5-120E-25B8-7306118FC1BE}"/>
                </a:ext>
              </a:extLst>
            </p:cNvPr>
            <p:cNvGrpSpPr/>
            <p:nvPr/>
          </p:nvGrpSpPr>
          <p:grpSpPr>
            <a:xfrm>
              <a:off x="3006393" y="1926209"/>
              <a:ext cx="400352" cy="200056"/>
              <a:chOff x="7119941" y="547719"/>
              <a:chExt cx="634372" cy="316993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8D645458-6F2D-703D-C9CE-C5D854BE6C49}"/>
                  </a:ext>
                </a:extLst>
              </p:cNvPr>
              <p:cNvSpPr/>
              <p:nvPr/>
            </p:nvSpPr>
            <p:spPr>
              <a:xfrm>
                <a:off x="7197225" y="557144"/>
                <a:ext cx="307568" cy="307568"/>
              </a:xfrm>
              <a:prstGeom prst="ellipse">
                <a:avLst/>
              </a:prstGeom>
              <a:solidFill>
                <a:srgbClr val="6B461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 dirty="0"/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D1E5D000-EAD3-2C1C-F1CD-3B2282760B87}"/>
                  </a:ext>
                </a:extLst>
              </p:cNvPr>
              <p:cNvSpPr txBox="1"/>
              <p:nvPr/>
            </p:nvSpPr>
            <p:spPr>
              <a:xfrm>
                <a:off x="7119941" y="547719"/>
                <a:ext cx="634372" cy="31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b="1" dirty="0">
                    <a:solidFill>
                      <a:schemeClr val="bg1"/>
                    </a:solidFill>
                  </a:rPr>
                  <a:t>AT</a:t>
                </a:r>
              </a:p>
            </p:txBody>
          </p:sp>
        </p:grpSp>
        <p:pic>
          <p:nvPicPr>
            <p:cNvPr id="97" name="Grafik 96" descr="Uhr mit einfarbiger Füllung">
              <a:extLst>
                <a:ext uri="{FF2B5EF4-FFF2-40B4-BE49-F238E27FC236}">
                  <a16:creationId xmlns:a16="http://schemas.microsoft.com/office/drawing/2014/main" id="{F5B904F4-B2D0-AB4F-D951-5C2550AB7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61082" y="2233846"/>
              <a:ext cx="158574" cy="158574"/>
            </a:xfrm>
            <a:prstGeom prst="rect">
              <a:avLst/>
            </a:prstGeom>
          </p:spPr>
        </p:pic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75F7430F-EA3D-E9F1-5F9D-5DE1A4BA3AD2}"/>
                </a:ext>
              </a:extLst>
            </p:cNvPr>
            <p:cNvSpPr txBox="1"/>
            <p:nvPr/>
          </p:nvSpPr>
          <p:spPr>
            <a:xfrm>
              <a:off x="3053765" y="2233110"/>
              <a:ext cx="4212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>
                  <a:solidFill>
                    <a:schemeClr val="bg1"/>
                  </a:solidFill>
                </a:rPr>
                <a:t>05:45</a:t>
              </a:r>
              <a:endParaRPr lang="de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9A37E46D-422A-AB66-3214-44C61EE69148}"/>
                </a:ext>
              </a:extLst>
            </p:cNvPr>
            <p:cNvSpPr txBox="1"/>
            <p:nvPr/>
          </p:nvSpPr>
          <p:spPr>
            <a:xfrm>
              <a:off x="3053764" y="2484837"/>
              <a:ext cx="42126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b="1" dirty="0">
                  <a:solidFill>
                    <a:schemeClr val="bg1"/>
                  </a:solidFill>
                </a:rPr>
                <a:t>13:45</a:t>
              </a:r>
              <a:endParaRPr lang="de-DE" sz="5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A9EBAB08-145F-3494-DDF5-D93F9FB1BF45}"/>
                  </a:ext>
                </a:extLst>
              </p14:cNvPr>
              <p14:cNvContentPartPr/>
              <p14:nvPr/>
            </p14:nvContentPartPr>
            <p14:xfrm>
              <a:off x="4509836" y="6581438"/>
              <a:ext cx="16560" cy="1800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A9EBAB08-145F-3494-DDF5-D93F9FB1BF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3716" y="6575318"/>
                <a:ext cx="2880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A4907E9-1842-345B-999C-5C3BF460281E}"/>
              </a:ext>
            </a:extLst>
          </p:cNvPr>
          <p:cNvGrpSpPr/>
          <p:nvPr/>
        </p:nvGrpSpPr>
        <p:grpSpPr>
          <a:xfrm>
            <a:off x="4519556" y="6588638"/>
            <a:ext cx="93240" cy="74880"/>
            <a:chOff x="4519556" y="6588638"/>
            <a:chExt cx="9324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C94F8A7B-DB60-9960-73D4-2E051676468F}"/>
                    </a:ext>
                  </a:extLst>
                </p14:cNvPr>
                <p14:cNvContentPartPr/>
                <p14:nvPr/>
              </p14:nvContentPartPr>
              <p14:xfrm>
                <a:off x="4519556" y="6591158"/>
                <a:ext cx="360" cy="3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C94F8A7B-DB60-9960-73D4-2E05167646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3436" y="65850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847105B3-8CAE-CDEE-FDBF-D04F72E80BB3}"/>
                    </a:ext>
                  </a:extLst>
                </p14:cNvPr>
                <p14:cNvContentPartPr/>
                <p14:nvPr/>
              </p14:nvContentPartPr>
              <p14:xfrm>
                <a:off x="4519556" y="6588638"/>
                <a:ext cx="360" cy="3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847105B3-8CAE-CDEE-FDBF-D04F72E80B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3436" y="6582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A47B7339-4E0E-625A-BF8B-2AD88C365995}"/>
                    </a:ext>
                  </a:extLst>
                </p14:cNvPr>
                <p14:cNvContentPartPr/>
                <p14:nvPr/>
              </p14:nvContentPartPr>
              <p14:xfrm>
                <a:off x="4519556" y="6588638"/>
                <a:ext cx="360" cy="36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A47B7339-4E0E-625A-BF8B-2AD88C3659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3436" y="6582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C17CBF64-6561-89A3-9A6E-12505B4E40AF}"/>
                    </a:ext>
                  </a:extLst>
                </p14:cNvPr>
                <p14:cNvContentPartPr/>
                <p14:nvPr/>
              </p14:nvContentPartPr>
              <p14:xfrm>
                <a:off x="4612436" y="6657758"/>
                <a:ext cx="360" cy="36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C17CBF64-6561-89A3-9A6E-12505B4E40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06316" y="66516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B4B57AEA-0E75-F82D-A81F-F771AEE0A20F}"/>
                    </a:ext>
                  </a:extLst>
                </p14:cNvPr>
                <p14:cNvContentPartPr/>
                <p14:nvPr/>
              </p14:nvContentPartPr>
              <p14:xfrm>
                <a:off x="4607396" y="6653078"/>
                <a:ext cx="360" cy="36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B4B57AEA-0E75-F82D-A81F-F771AEE0A2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01276" y="66469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927364BE-7A5E-6135-30B4-27A0965FF1F9}"/>
                    </a:ext>
                  </a:extLst>
                </p14:cNvPr>
                <p14:cNvContentPartPr/>
                <p14:nvPr/>
              </p14:nvContentPartPr>
              <p14:xfrm>
                <a:off x="4522796" y="6605198"/>
                <a:ext cx="77760" cy="5832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927364BE-7A5E-6135-30B4-27A0965FF1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6676" y="6599078"/>
                  <a:ext cx="9000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3" name="Freihand 112">
                <a:extLst>
                  <a:ext uri="{FF2B5EF4-FFF2-40B4-BE49-F238E27FC236}">
                    <a16:creationId xmlns:a16="http://schemas.microsoft.com/office/drawing/2014/main" id="{E9E1BCBA-22F1-AA18-A19B-559494E38E3E}"/>
                  </a:ext>
                </a:extLst>
              </p14:cNvPr>
              <p14:cNvContentPartPr/>
              <p14:nvPr/>
            </p14:nvContentPartPr>
            <p14:xfrm>
              <a:off x="7581356" y="6531758"/>
              <a:ext cx="143640" cy="138240"/>
            </p14:xfrm>
          </p:contentPart>
        </mc:Choice>
        <mc:Fallback xmlns="">
          <p:pic>
            <p:nvPicPr>
              <p:cNvPr id="113" name="Freihand 112">
                <a:extLst>
                  <a:ext uri="{FF2B5EF4-FFF2-40B4-BE49-F238E27FC236}">
                    <a16:creationId xmlns:a16="http://schemas.microsoft.com/office/drawing/2014/main" id="{E9E1BCBA-22F1-AA18-A19B-559494E38E3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75236" y="6525638"/>
                <a:ext cx="155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47DD05DA-1C39-8D95-D9AA-A77EF8B441C8}"/>
                  </a:ext>
                </a:extLst>
              </p14:cNvPr>
              <p14:cNvContentPartPr/>
              <p14:nvPr/>
            </p14:nvContentPartPr>
            <p14:xfrm>
              <a:off x="7597196" y="6547958"/>
              <a:ext cx="132840" cy="129600"/>
            </p14:xfrm>
          </p:contentPart>
        </mc:Choice>
        <mc:Fallback xmlns=""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47DD05DA-1C39-8D95-D9AA-A77EF8B441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1076" y="6541838"/>
                <a:ext cx="1450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14:cNvPr>
              <p14:cNvContentPartPr/>
              <p14:nvPr/>
            </p14:nvContentPartPr>
            <p14:xfrm>
              <a:off x="711090" y="2400100"/>
              <a:ext cx="360" cy="360"/>
            </p14:xfrm>
          </p:contentPart>
        </mc:Choice>
        <mc:Fallback xmlns=""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970" y="2393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14:cNvPr>
              <p14:cNvContentPartPr/>
              <p14:nvPr/>
            </p14:nvContentPartPr>
            <p14:xfrm>
              <a:off x="4526993" y="113985"/>
              <a:ext cx="95040" cy="46080"/>
            </p14:xfrm>
          </p:contentPart>
        </mc:Choice>
        <mc:Fallback xmlns="">
          <p:pic>
            <p:nvPicPr>
              <p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08993" y="96345"/>
                <a:ext cx="1306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14:cNvPr>
              <p14:cNvContentPartPr/>
              <p14:nvPr/>
            </p14:nvContentPartPr>
            <p14:xfrm>
              <a:off x="4510073" y="181665"/>
              <a:ext cx="6120" cy="15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92073" y="164025"/>
                <a:ext cx="417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A62C53C8-B075-5EC5-1E4A-3C0C8082FACD}"/>
              </a:ext>
            </a:extLst>
          </p:cNvPr>
          <p:cNvGrpSpPr/>
          <p:nvPr/>
        </p:nvGrpSpPr>
        <p:grpSpPr>
          <a:xfrm>
            <a:off x="4514753" y="125865"/>
            <a:ext cx="71640" cy="74520"/>
            <a:chOff x="4514753" y="125865"/>
            <a:chExt cx="716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14:cNvPr>
                <p14:cNvContentPartPr/>
                <p14:nvPr/>
              </p14:nvContentPartPr>
              <p14:xfrm>
                <a:off x="4526633" y="133065"/>
                <a:ext cx="360" cy="36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08633" y="115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14:cNvPr>
                <p14:cNvContentPartPr/>
                <p14:nvPr/>
              </p14:nvContentPartPr>
              <p14:xfrm>
                <a:off x="4562273" y="125865"/>
                <a:ext cx="360" cy="36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44633" y="108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14:cNvPr>
                <p14:cNvContentPartPr/>
                <p14:nvPr/>
              </p14:nvContentPartPr>
              <p14:xfrm>
                <a:off x="4581353" y="133065"/>
                <a:ext cx="360" cy="3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63713" y="115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14:cNvPr>
                <p14:cNvContentPartPr/>
                <p14:nvPr/>
              </p14:nvContentPartPr>
              <p14:xfrm>
                <a:off x="4546073" y="135585"/>
                <a:ext cx="2160" cy="14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28433" y="117585"/>
                  <a:ext cx="37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14:cNvPr>
                <p14:cNvContentPartPr/>
                <p14:nvPr/>
              </p14:nvContentPartPr>
              <p14:xfrm>
                <a:off x="4519433" y="144945"/>
                <a:ext cx="360" cy="7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01793" y="127305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14:cNvPr>
                <p14:cNvContentPartPr/>
                <p14:nvPr/>
              </p14:nvContentPartPr>
              <p14:xfrm>
                <a:off x="4514753" y="133425"/>
                <a:ext cx="71640" cy="669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96753" y="115425"/>
                  <a:ext cx="10728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C9C42CD4-E0D7-1EDC-FA18-17E706706669}"/>
              </a:ext>
            </a:extLst>
          </p:cNvPr>
          <p:cNvGrpSpPr/>
          <p:nvPr/>
        </p:nvGrpSpPr>
        <p:grpSpPr>
          <a:xfrm>
            <a:off x="7583753" y="84105"/>
            <a:ext cx="167400" cy="135000"/>
            <a:chOff x="7583753" y="84105"/>
            <a:chExt cx="1674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14:cNvPr>
                <p14:cNvContentPartPr/>
                <p14:nvPr/>
              </p14:nvContentPartPr>
              <p14:xfrm>
                <a:off x="7583753" y="84105"/>
                <a:ext cx="167400" cy="1350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65753" y="66465"/>
                  <a:ext cx="203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14:cNvPr>
                <p14:cNvContentPartPr/>
                <p14:nvPr/>
              </p14:nvContentPartPr>
              <p14:xfrm>
                <a:off x="7716953" y="128385"/>
                <a:ext cx="720" cy="36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99313" y="11074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14:cNvPr>
                <p14:cNvContentPartPr/>
                <p14:nvPr/>
              </p14:nvContentPartPr>
              <p14:xfrm>
                <a:off x="7715153" y="128385"/>
                <a:ext cx="360" cy="32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97153" y="110745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14:cNvPr>
                <p14:cNvContentPartPr/>
                <p14:nvPr/>
              </p14:nvContentPartPr>
              <p14:xfrm>
                <a:off x="7707593" y="147465"/>
                <a:ext cx="5400" cy="75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89953" y="129825"/>
                  <a:ext cx="41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14:cNvPr>
                <p14:cNvContentPartPr/>
                <p14:nvPr/>
              </p14:nvContentPartPr>
              <p14:xfrm>
                <a:off x="7686353" y="125865"/>
                <a:ext cx="360" cy="504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68713" y="108225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2" name="Freihand 141">
                <a:extLst>
                  <a:ext uri="{FF2B5EF4-FFF2-40B4-BE49-F238E27FC236}">
                    <a16:creationId xmlns:a16="http://schemas.microsoft.com/office/drawing/2014/main" id="{4BA854EE-5CA8-F074-0125-1B7CF27D2E53}"/>
                  </a:ext>
                </a:extLst>
              </p14:cNvPr>
              <p14:cNvContentPartPr/>
              <p14:nvPr/>
            </p14:nvContentPartPr>
            <p14:xfrm>
              <a:off x="10318380" y="3054220"/>
              <a:ext cx="360" cy="1440"/>
            </p14:xfrm>
          </p:contentPart>
        </mc:Choice>
        <mc:Fallback xmlns="">
          <p:pic>
            <p:nvPicPr>
              <p:cNvPr id="142" name="Freihand 141">
                <a:extLst>
                  <a:ext uri="{FF2B5EF4-FFF2-40B4-BE49-F238E27FC236}">
                    <a16:creationId xmlns:a16="http://schemas.microsoft.com/office/drawing/2014/main" id="{4BA854EE-5CA8-F074-0125-1B7CF27D2E5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300740" y="3036220"/>
                <a:ext cx="36000" cy="37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20" y="45530"/>
            <a:ext cx="3506630" cy="67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0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1DAF11E-2A74-BC1C-9DCB-32F544987AEA}"/>
              </a:ext>
            </a:extLst>
          </p:cNvPr>
          <p:cNvSpPr/>
          <p:nvPr/>
        </p:nvSpPr>
        <p:spPr>
          <a:xfrm>
            <a:off x="4474556" y="45531"/>
            <a:ext cx="3318522" cy="6640668"/>
          </a:xfrm>
          <a:prstGeom prst="roundRect">
            <a:avLst/>
          </a:prstGeom>
          <a:solidFill>
            <a:srgbClr val="1A1F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7AEEC25C-A5DE-C230-B859-54DE3539AE14}"/>
              </a:ext>
            </a:extLst>
          </p:cNvPr>
          <p:cNvSpPr/>
          <p:nvPr/>
        </p:nvSpPr>
        <p:spPr>
          <a:xfrm>
            <a:off x="4997085" y="2044491"/>
            <a:ext cx="421261" cy="860134"/>
          </a:xfrm>
          <a:prstGeom prst="roundRect">
            <a:avLst/>
          </a:prstGeom>
          <a:solidFill>
            <a:srgbClr val="8497B0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2" name="Tabelle 51">
            <a:extLst>
              <a:ext uri="{FF2B5EF4-FFF2-40B4-BE49-F238E27FC236}">
                <a16:creationId xmlns:a16="http://schemas.microsoft.com/office/drawing/2014/main" id="{81DDBA23-41DC-E257-4418-BC82003FE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936681"/>
              </p:ext>
            </p:extLst>
          </p:nvPr>
        </p:nvGraphicFramePr>
        <p:xfrm>
          <a:off x="4525617" y="1808120"/>
          <a:ext cx="3186785" cy="484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255">
                  <a:extLst>
                    <a:ext uri="{9D8B030D-6E8A-4147-A177-3AD203B41FA5}">
                      <a16:colId xmlns:a16="http://schemas.microsoft.com/office/drawing/2014/main" val="3141354695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4096358011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3041023559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3008445850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3994504906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555786095"/>
                    </a:ext>
                  </a:extLst>
                </a:gridCol>
                <a:gridCol w="455255">
                  <a:extLst>
                    <a:ext uri="{9D8B030D-6E8A-4147-A177-3AD203B41FA5}">
                      <a16:colId xmlns:a16="http://schemas.microsoft.com/office/drawing/2014/main" val="252821064"/>
                    </a:ext>
                  </a:extLst>
                </a:gridCol>
              </a:tblGrid>
              <a:tr h="2423340">
                <a:tc>
                  <a:txBody>
                    <a:bodyPr/>
                    <a:lstStyle/>
                    <a:p>
                      <a:endParaRPr lang="de-DE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303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30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31103"/>
                  </a:ext>
                </a:extLst>
              </a:tr>
              <a:tr h="2423340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303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30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5857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531593" y="132513"/>
            <a:ext cx="3187148" cy="738192"/>
          </a:xfrm>
          <a:prstGeom prst="rect">
            <a:avLst/>
          </a:prstGeom>
          <a:solidFill>
            <a:srgbClr val="D78C3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D4E4B0F-2FA4-2898-E702-3B4952802D74}"/>
              </a:ext>
            </a:extLst>
          </p:cNvPr>
          <p:cNvSpPr txBox="1"/>
          <p:nvPr/>
        </p:nvSpPr>
        <p:spPr>
          <a:xfrm>
            <a:off x="4534640" y="540620"/>
            <a:ext cx="214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Schichtentauschbörse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E285E2-770F-CD9B-46DF-11F02DCD480D}"/>
              </a:ext>
            </a:extLst>
          </p:cNvPr>
          <p:cNvSpPr txBox="1"/>
          <p:nvPr/>
        </p:nvSpPr>
        <p:spPr>
          <a:xfrm>
            <a:off x="4406320" y="1656352"/>
            <a:ext cx="425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bg2">
                    <a:lumMod val="75000"/>
                  </a:schemeClr>
                </a:solidFill>
              </a:rPr>
              <a:t>Mo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02415E-F998-02CA-9AEE-0E7F30335E4F}"/>
              </a:ext>
            </a:extLst>
          </p:cNvPr>
          <p:cNvSpPr txBox="1"/>
          <p:nvPr/>
        </p:nvSpPr>
        <p:spPr>
          <a:xfrm>
            <a:off x="4861400" y="1656352"/>
            <a:ext cx="4413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bg2">
                    <a:lumMod val="75000"/>
                  </a:schemeClr>
                </a:solidFill>
              </a:rPr>
              <a:t>Di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D53347-3C03-DC61-7FDE-4177ADE8B463}"/>
              </a:ext>
            </a:extLst>
          </p:cNvPr>
          <p:cNvSpPr txBox="1"/>
          <p:nvPr/>
        </p:nvSpPr>
        <p:spPr>
          <a:xfrm>
            <a:off x="5316475" y="1661704"/>
            <a:ext cx="4413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bg2">
                    <a:lumMod val="75000"/>
                  </a:schemeClr>
                </a:solidFill>
              </a:rPr>
              <a:t>Mi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7810040-4906-A67B-A865-C67AB1EE86CA}"/>
              </a:ext>
            </a:extLst>
          </p:cNvPr>
          <p:cNvSpPr txBox="1"/>
          <p:nvPr/>
        </p:nvSpPr>
        <p:spPr>
          <a:xfrm>
            <a:off x="5730894" y="1654691"/>
            <a:ext cx="5143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bg2">
                    <a:lumMod val="75000"/>
                  </a:schemeClr>
                </a:solidFill>
              </a:rPr>
              <a:t>Do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F1903F-F441-3981-7ADB-C9D32B473491}"/>
              </a:ext>
            </a:extLst>
          </p:cNvPr>
          <p:cNvSpPr txBox="1"/>
          <p:nvPr/>
        </p:nvSpPr>
        <p:spPr>
          <a:xfrm>
            <a:off x="6225692" y="1653144"/>
            <a:ext cx="441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bg2">
                    <a:lumMod val="75000"/>
                  </a:schemeClr>
                </a:solidFill>
              </a:rPr>
              <a:t>Fr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1F5184-B541-63C3-051F-36EC01103DC1}"/>
              </a:ext>
            </a:extLst>
          </p:cNvPr>
          <p:cNvSpPr txBox="1"/>
          <p:nvPr/>
        </p:nvSpPr>
        <p:spPr>
          <a:xfrm>
            <a:off x="6687672" y="1658108"/>
            <a:ext cx="441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bg2">
                    <a:lumMod val="75000"/>
                  </a:schemeClr>
                </a:solidFill>
              </a:rPr>
              <a:t>Sa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E9D1CEE-4B53-CB26-60E6-4C9E3715091A}"/>
              </a:ext>
            </a:extLst>
          </p:cNvPr>
          <p:cNvSpPr txBox="1"/>
          <p:nvPr/>
        </p:nvSpPr>
        <p:spPr>
          <a:xfrm>
            <a:off x="7138350" y="1659045"/>
            <a:ext cx="431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1" i="1" dirty="0">
                <a:solidFill>
                  <a:schemeClr val="bg2">
                    <a:lumMod val="75000"/>
                  </a:schemeClr>
                </a:solidFill>
              </a:rPr>
              <a:t>So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1474618-B119-6B7E-98EA-FE2AC9C2E993}"/>
              </a:ext>
            </a:extLst>
          </p:cNvPr>
          <p:cNvSpPr txBox="1"/>
          <p:nvPr/>
        </p:nvSpPr>
        <p:spPr>
          <a:xfrm>
            <a:off x="4483915" y="4199300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08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1B62B7F-A65D-EC9A-C621-4FB8DD021C90}"/>
              </a:ext>
            </a:extLst>
          </p:cNvPr>
          <p:cNvSpPr txBox="1"/>
          <p:nvPr/>
        </p:nvSpPr>
        <p:spPr>
          <a:xfrm>
            <a:off x="4490396" y="1781957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01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489C0F-A704-BB22-5A7D-A4C96ABC8A2A}"/>
              </a:ext>
            </a:extLst>
          </p:cNvPr>
          <p:cNvSpPr txBox="1"/>
          <p:nvPr/>
        </p:nvSpPr>
        <p:spPr>
          <a:xfrm>
            <a:off x="4920825" y="4199208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09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8A6580E-DC9E-51B3-E1D3-B1BE64F5047E}"/>
              </a:ext>
            </a:extLst>
          </p:cNvPr>
          <p:cNvSpPr txBox="1"/>
          <p:nvPr/>
        </p:nvSpPr>
        <p:spPr>
          <a:xfrm>
            <a:off x="4930202" y="1781957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02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B06284A-7CEC-09B3-2BA2-7CDD3BA8FB23}"/>
              </a:ext>
            </a:extLst>
          </p:cNvPr>
          <p:cNvSpPr txBox="1"/>
          <p:nvPr/>
        </p:nvSpPr>
        <p:spPr>
          <a:xfrm>
            <a:off x="5374813" y="4199208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10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1AECA91-4DE6-5D67-B421-A8550A72EC5E}"/>
              </a:ext>
            </a:extLst>
          </p:cNvPr>
          <p:cNvSpPr txBox="1"/>
          <p:nvPr/>
        </p:nvSpPr>
        <p:spPr>
          <a:xfrm>
            <a:off x="5377320" y="1785961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03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8C73A49-5610-8CC2-E7F9-E49607767B6E}"/>
              </a:ext>
            </a:extLst>
          </p:cNvPr>
          <p:cNvSpPr txBox="1"/>
          <p:nvPr/>
        </p:nvSpPr>
        <p:spPr>
          <a:xfrm>
            <a:off x="5814539" y="4199839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11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9D7A622-B59F-A9F5-2A32-EB81D57C7B82}"/>
              </a:ext>
            </a:extLst>
          </p:cNvPr>
          <p:cNvSpPr txBox="1"/>
          <p:nvPr/>
        </p:nvSpPr>
        <p:spPr>
          <a:xfrm>
            <a:off x="5836558" y="1777781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04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568BBC6-327D-6BF9-F870-585766FD9080}"/>
              </a:ext>
            </a:extLst>
          </p:cNvPr>
          <p:cNvSpPr txBox="1"/>
          <p:nvPr/>
        </p:nvSpPr>
        <p:spPr>
          <a:xfrm>
            <a:off x="6292247" y="4202409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12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DE7B81A-3217-50AC-CE37-0247AF75B951}"/>
              </a:ext>
            </a:extLst>
          </p:cNvPr>
          <p:cNvSpPr txBox="1"/>
          <p:nvPr/>
        </p:nvSpPr>
        <p:spPr>
          <a:xfrm>
            <a:off x="6293922" y="1780219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05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8B452AF-9087-D0C9-E2CC-B6EA7CBC53C8}"/>
              </a:ext>
            </a:extLst>
          </p:cNvPr>
          <p:cNvSpPr txBox="1"/>
          <p:nvPr/>
        </p:nvSpPr>
        <p:spPr>
          <a:xfrm>
            <a:off x="6731973" y="4199207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13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2ED683D-6456-E648-97AF-F7518B50EEF7}"/>
              </a:ext>
            </a:extLst>
          </p:cNvPr>
          <p:cNvSpPr txBox="1"/>
          <p:nvPr/>
        </p:nvSpPr>
        <p:spPr>
          <a:xfrm>
            <a:off x="6755902" y="1784093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06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19A28E9-10F4-4C61-44A9-ADB4342D2D56}"/>
              </a:ext>
            </a:extLst>
          </p:cNvPr>
          <p:cNvSpPr txBox="1"/>
          <p:nvPr/>
        </p:nvSpPr>
        <p:spPr>
          <a:xfrm>
            <a:off x="7197225" y="4199206"/>
            <a:ext cx="44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14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DCAF935-D2A0-2157-939D-E711B16199CF}"/>
              </a:ext>
            </a:extLst>
          </p:cNvPr>
          <p:cNvSpPr txBox="1"/>
          <p:nvPr/>
        </p:nvSpPr>
        <p:spPr>
          <a:xfrm>
            <a:off x="7215495" y="1785960"/>
            <a:ext cx="441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07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F7763A1-3991-B6E3-CE21-B82F484E4115}"/>
              </a:ext>
            </a:extLst>
          </p:cNvPr>
          <p:cNvSpPr txBox="1"/>
          <p:nvPr/>
        </p:nvSpPr>
        <p:spPr>
          <a:xfrm>
            <a:off x="4621362" y="1042444"/>
            <a:ext cx="150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de-DE" sz="1200" b="1" dirty="0">
                <a:solidFill>
                  <a:schemeClr val="bg1"/>
                </a:solidFill>
              </a:rPr>
              <a:t>Januar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2024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1200" dirty="0"/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607A435B-9FAF-340E-8B34-D992DE4A6B3D}"/>
              </a:ext>
            </a:extLst>
          </p:cNvPr>
          <p:cNvSpPr/>
          <p:nvPr/>
        </p:nvSpPr>
        <p:spPr>
          <a:xfrm>
            <a:off x="6532328" y="1095984"/>
            <a:ext cx="991870" cy="308826"/>
          </a:xfrm>
          <a:prstGeom prst="roundRect">
            <a:avLst/>
          </a:prstGeom>
          <a:solidFill>
            <a:srgbClr val="D78C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5708E0-F903-BE90-820E-C52044D4CE4A}"/>
              </a:ext>
            </a:extLst>
          </p:cNvPr>
          <p:cNvSpPr txBox="1"/>
          <p:nvPr/>
        </p:nvSpPr>
        <p:spPr>
          <a:xfrm>
            <a:off x="4614154" y="1239570"/>
            <a:ext cx="150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D78C3D"/>
                </a:solidFill>
              </a:rPr>
              <a:t>    KW 1 – KW 2  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F9939EF-72BE-BA3B-4B0B-D6C9B6F22DBF}"/>
              </a:ext>
            </a:extLst>
          </p:cNvPr>
          <p:cNvGrpSpPr/>
          <p:nvPr/>
        </p:nvGrpSpPr>
        <p:grpSpPr>
          <a:xfrm>
            <a:off x="7298262" y="521662"/>
            <a:ext cx="347663" cy="307568"/>
            <a:chOff x="7186826" y="557144"/>
            <a:chExt cx="347663" cy="307568"/>
          </a:xfrm>
          <a:solidFill>
            <a:srgbClr val="27303F"/>
          </a:solidFill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6A29995-B530-B5E5-B1A4-A6F2270AD79B}"/>
                </a:ext>
              </a:extLst>
            </p:cNvPr>
            <p:cNvSpPr/>
            <p:nvPr/>
          </p:nvSpPr>
          <p:spPr>
            <a:xfrm>
              <a:off x="7197225" y="557144"/>
              <a:ext cx="307568" cy="3075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6E8825-2B02-4CA6-EE06-F87421A024FC}"/>
                </a:ext>
              </a:extLst>
            </p:cNvPr>
            <p:cNvSpPr txBox="1"/>
            <p:nvPr/>
          </p:nvSpPr>
          <p:spPr>
            <a:xfrm>
              <a:off x="7186826" y="583970"/>
              <a:ext cx="3476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rgbClr val="D78C3D"/>
                  </a:solidFill>
                </a:rPr>
                <a:t>HJ</a:t>
              </a:r>
            </a:p>
          </p:txBody>
        </p:sp>
      </p:grpSp>
      <p:pic>
        <p:nvPicPr>
          <p:cNvPr id="24" name="Grafik 23" descr="Lupe mit einfarbiger Füllung">
            <a:extLst>
              <a:ext uri="{FF2B5EF4-FFF2-40B4-BE49-F238E27FC236}">
                <a16:creationId xmlns:a16="http://schemas.microsoft.com/office/drawing/2014/main" id="{CDCEDA33-1A27-38A3-E561-2D417E2E4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681" y="2655160"/>
            <a:ext cx="126863" cy="126863"/>
          </a:xfrm>
          <a:prstGeom prst="rect">
            <a:avLst/>
          </a:prstGeom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38C72243-EF13-DE18-12F4-110A65F0B708}"/>
              </a:ext>
            </a:extLst>
          </p:cNvPr>
          <p:cNvSpPr/>
          <p:nvPr/>
        </p:nvSpPr>
        <p:spPr>
          <a:xfrm>
            <a:off x="5119910" y="2081271"/>
            <a:ext cx="194106" cy="194107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AB1A48E-0798-CC82-8F9E-57DC30D0683B}"/>
              </a:ext>
            </a:extLst>
          </p:cNvPr>
          <p:cNvSpPr txBox="1"/>
          <p:nvPr/>
        </p:nvSpPr>
        <p:spPr>
          <a:xfrm>
            <a:off x="5078705" y="2081229"/>
            <a:ext cx="400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chemeClr val="bg1"/>
                </a:solidFill>
              </a:rPr>
              <a:t>HJ</a:t>
            </a:r>
          </a:p>
        </p:txBody>
      </p:sp>
      <p:pic>
        <p:nvPicPr>
          <p:cNvPr id="51" name="Grafik 50" descr="Uhr mit einfarbiger Füllung">
            <a:extLst>
              <a:ext uri="{FF2B5EF4-FFF2-40B4-BE49-F238E27FC236}">
                <a16:creationId xmlns:a16="http://schemas.microsoft.com/office/drawing/2014/main" id="{4C94C7D2-C47C-4224-4780-C7EE47217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5825" y="2382961"/>
            <a:ext cx="158574" cy="158574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CC5F926A-7CBE-30B6-DF54-6168E974C1FD}"/>
              </a:ext>
            </a:extLst>
          </p:cNvPr>
          <p:cNvSpPr txBox="1"/>
          <p:nvPr/>
        </p:nvSpPr>
        <p:spPr>
          <a:xfrm>
            <a:off x="5118508" y="2382225"/>
            <a:ext cx="4212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b="1" dirty="0">
                <a:solidFill>
                  <a:schemeClr val="bg1"/>
                </a:solidFill>
              </a:rPr>
              <a:t>05:45</a:t>
            </a:r>
            <a:endParaRPr lang="de-DE" sz="500" b="1" dirty="0">
              <a:solidFill>
                <a:schemeClr val="bg1"/>
              </a:soli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6AB1EAF-4EFC-145C-05AA-6D9860426FE8}"/>
              </a:ext>
            </a:extLst>
          </p:cNvPr>
          <p:cNvSpPr txBox="1"/>
          <p:nvPr/>
        </p:nvSpPr>
        <p:spPr>
          <a:xfrm>
            <a:off x="5118507" y="2633952"/>
            <a:ext cx="4212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b="1" dirty="0">
                <a:solidFill>
                  <a:schemeClr val="bg1"/>
                </a:solidFill>
              </a:rPr>
              <a:t>spät</a:t>
            </a:r>
            <a:endParaRPr lang="de-DE" sz="500" b="1" dirty="0">
              <a:solidFill>
                <a:schemeClr val="bg1"/>
              </a:solidFill>
            </a:endParaRP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21DE2868-EF52-7325-8591-7940099A7BFA}"/>
              </a:ext>
            </a:extLst>
          </p:cNvPr>
          <p:cNvSpPr/>
          <p:nvPr/>
        </p:nvSpPr>
        <p:spPr>
          <a:xfrm>
            <a:off x="5448825" y="4396135"/>
            <a:ext cx="421261" cy="860134"/>
          </a:xfrm>
          <a:prstGeom prst="roundRect">
            <a:avLst/>
          </a:prstGeom>
          <a:solidFill>
            <a:srgbClr val="8497B0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 descr="Lupe mit einfarbiger Füllung">
            <a:extLst>
              <a:ext uri="{FF2B5EF4-FFF2-40B4-BE49-F238E27FC236}">
                <a16:creationId xmlns:a16="http://schemas.microsoft.com/office/drawing/2014/main" id="{BD483085-72B5-A70E-BC2A-A5F38A013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9985" y="5019114"/>
            <a:ext cx="126863" cy="126863"/>
          </a:xfrm>
          <a:prstGeom prst="rect">
            <a:avLst/>
          </a:prstGeom>
        </p:spPr>
      </p:pic>
      <p:sp>
        <p:nvSpPr>
          <p:cNvPr id="73" name="Ellipse 72">
            <a:extLst>
              <a:ext uri="{FF2B5EF4-FFF2-40B4-BE49-F238E27FC236}">
                <a16:creationId xmlns:a16="http://schemas.microsoft.com/office/drawing/2014/main" id="{203FCAAB-DC3C-8140-9449-739049B8000C}"/>
              </a:ext>
            </a:extLst>
          </p:cNvPr>
          <p:cNvSpPr/>
          <p:nvPr/>
        </p:nvSpPr>
        <p:spPr>
          <a:xfrm>
            <a:off x="5568214" y="4445226"/>
            <a:ext cx="194106" cy="194108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ADA1F1A-F75B-53B7-FFE9-6E9927C424B1}"/>
              </a:ext>
            </a:extLst>
          </p:cNvPr>
          <p:cNvSpPr txBox="1"/>
          <p:nvPr/>
        </p:nvSpPr>
        <p:spPr>
          <a:xfrm>
            <a:off x="5508123" y="4445452"/>
            <a:ext cx="400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chemeClr val="bg1"/>
                </a:solidFill>
              </a:rPr>
              <a:t>YW</a:t>
            </a:r>
          </a:p>
        </p:txBody>
      </p:sp>
      <p:pic>
        <p:nvPicPr>
          <p:cNvPr id="67" name="Grafik 66" descr="Uhr mit einfarbiger Füllung">
            <a:extLst>
              <a:ext uri="{FF2B5EF4-FFF2-40B4-BE49-F238E27FC236}">
                <a16:creationId xmlns:a16="http://schemas.microsoft.com/office/drawing/2014/main" id="{7143A48B-A732-3132-D90F-67D7EE0A4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129" y="4746915"/>
            <a:ext cx="158574" cy="158574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D3621CF7-A957-3199-C545-6B70673171BB}"/>
              </a:ext>
            </a:extLst>
          </p:cNvPr>
          <p:cNvSpPr txBox="1"/>
          <p:nvPr/>
        </p:nvSpPr>
        <p:spPr>
          <a:xfrm>
            <a:off x="5566812" y="4746179"/>
            <a:ext cx="4212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b="1" dirty="0">
                <a:solidFill>
                  <a:schemeClr val="bg1"/>
                </a:solidFill>
              </a:rPr>
              <a:t>10:45</a:t>
            </a:r>
            <a:endParaRPr lang="de-DE" sz="500" b="1" dirty="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0B39EFE-6085-557F-7FD4-F5C50BCEA758}"/>
              </a:ext>
            </a:extLst>
          </p:cNvPr>
          <p:cNvSpPr txBox="1"/>
          <p:nvPr/>
        </p:nvSpPr>
        <p:spPr>
          <a:xfrm>
            <a:off x="5547761" y="4997906"/>
            <a:ext cx="4212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b="1" dirty="0">
                <a:solidFill>
                  <a:schemeClr val="bg1"/>
                </a:solidFill>
              </a:rPr>
              <a:t>früher</a:t>
            </a:r>
            <a:endParaRPr lang="de-DE" sz="500" b="1" dirty="0">
              <a:solidFill>
                <a:schemeClr val="bg1"/>
              </a:solidFill>
            </a:endParaRP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52BDEEC0-55A3-4A84-8259-AACEB436C963}"/>
              </a:ext>
            </a:extLst>
          </p:cNvPr>
          <p:cNvSpPr/>
          <p:nvPr/>
        </p:nvSpPr>
        <p:spPr>
          <a:xfrm>
            <a:off x="5908475" y="4400750"/>
            <a:ext cx="421261" cy="860134"/>
          </a:xfrm>
          <a:prstGeom prst="roundRect">
            <a:avLst/>
          </a:prstGeom>
          <a:solidFill>
            <a:srgbClr val="8497B0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7" name="Grafik 76" descr="Lupe mit einfarbiger Füllung">
            <a:extLst>
              <a:ext uri="{FF2B5EF4-FFF2-40B4-BE49-F238E27FC236}">
                <a16:creationId xmlns:a16="http://schemas.microsoft.com/office/drawing/2014/main" id="{8E89E496-0507-0B1C-5376-1D692A69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9635" y="5023729"/>
            <a:ext cx="126863" cy="126863"/>
          </a:xfrm>
          <a:prstGeom prst="rect">
            <a:avLst/>
          </a:prstGeom>
        </p:spPr>
      </p:pic>
      <p:pic>
        <p:nvPicPr>
          <p:cNvPr id="82" name="Grafik 81" descr="Uhr mit einfarbiger Füllung">
            <a:extLst>
              <a:ext uri="{FF2B5EF4-FFF2-40B4-BE49-F238E27FC236}">
                <a16:creationId xmlns:a16="http://schemas.microsoft.com/office/drawing/2014/main" id="{ED03672E-D31F-B6F8-B2E5-A373543D6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3779" y="4751530"/>
            <a:ext cx="158574" cy="158574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0AF7823E-B518-8413-E5E7-5CFE8C60F150}"/>
              </a:ext>
            </a:extLst>
          </p:cNvPr>
          <p:cNvSpPr txBox="1"/>
          <p:nvPr/>
        </p:nvSpPr>
        <p:spPr>
          <a:xfrm>
            <a:off x="6026462" y="4750794"/>
            <a:ext cx="4212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b="1" dirty="0">
                <a:solidFill>
                  <a:schemeClr val="bg1"/>
                </a:solidFill>
              </a:rPr>
              <a:t>10:45</a:t>
            </a:r>
            <a:endParaRPr lang="de-DE" sz="500" b="1" dirty="0">
              <a:solidFill>
                <a:schemeClr val="bg1"/>
              </a:solidFill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92819D6-93E8-1152-0C1A-E02153BD73BA}"/>
              </a:ext>
            </a:extLst>
          </p:cNvPr>
          <p:cNvSpPr txBox="1"/>
          <p:nvPr/>
        </p:nvSpPr>
        <p:spPr>
          <a:xfrm>
            <a:off x="6013761" y="5002521"/>
            <a:ext cx="4212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b="1" dirty="0">
                <a:solidFill>
                  <a:schemeClr val="bg1"/>
                </a:solidFill>
              </a:rPr>
              <a:t>früher</a:t>
            </a:r>
            <a:endParaRPr lang="de-DE" sz="500" b="1" dirty="0">
              <a:solidFill>
                <a:schemeClr val="bg1"/>
              </a:solidFill>
            </a:endParaRPr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3BD88944-6EA5-78BF-BAFC-EAF00A64D21C}"/>
              </a:ext>
            </a:extLst>
          </p:cNvPr>
          <p:cNvSpPr/>
          <p:nvPr/>
        </p:nvSpPr>
        <p:spPr>
          <a:xfrm>
            <a:off x="7268913" y="4395753"/>
            <a:ext cx="421261" cy="860134"/>
          </a:xfrm>
          <a:prstGeom prst="roundRect">
            <a:avLst/>
          </a:prstGeom>
          <a:solidFill>
            <a:srgbClr val="8497B0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5" name="Grafik 94" descr="Lupe mit einfarbiger Füllung">
            <a:extLst>
              <a:ext uri="{FF2B5EF4-FFF2-40B4-BE49-F238E27FC236}">
                <a16:creationId xmlns:a16="http://schemas.microsoft.com/office/drawing/2014/main" id="{0A417CA9-21BC-7C5E-BE11-381A2906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0073" y="5018732"/>
            <a:ext cx="126863" cy="126863"/>
          </a:xfrm>
          <a:prstGeom prst="rect">
            <a:avLst/>
          </a:prstGeom>
        </p:spPr>
      </p:pic>
      <p:pic>
        <p:nvPicPr>
          <p:cNvPr id="97" name="Grafik 96" descr="Uhr mit einfarbiger Füllung">
            <a:extLst>
              <a:ext uri="{FF2B5EF4-FFF2-40B4-BE49-F238E27FC236}">
                <a16:creationId xmlns:a16="http://schemas.microsoft.com/office/drawing/2014/main" id="{F5B904F4-B2D0-AB4F-D951-5C2550AB7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4217" y="4746533"/>
            <a:ext cx="158574" cy="158574"/>
          </a:xfrm>
          <a:prstGeom prst="rect">
            <a:avLst/>
          </a:prstGeom>
        </p:spPr>
      </p:pic>
      <p:sp>
        <p:nvSpPr>
          <p:cNvPr id="98" name="Textfeld 97">
            <a:extLst>
              <a:ext uri="{FF2B5EF4-FFF2-40B4-BE49-F238E27FC236}">
                <a16:creationId xmlns:a16="http://schemas.microsoft.com/office/drawing/2014/main" id="{75F7430F-EA3D-E9F1-5F9D-5DE1A4BA3AD2}"/>
              </a:ext>
            </a:extLst>
          </p:cNvPr>
          <p:cNvSpPr txBox="1"/>
          <p:nvPr/>
        </p:nvSpPr>
        <p:spPr>
          <a:xfrm>
            <a:off x="7386900" y="4745797"/>
            <a:ext cx="4212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b="1" dirty="0">
                <a:solidFill>
                  <a:schemeClr val="bg1"/>
                </a:solidFill>
              </a:rPr>
              <a:t>05:45</a:t>
            </a:r>
            <a:endParaRPr lang="de-DE" sz="500" b="1" dirty="0">
              <a:solidFill>
                <a:schemeClr val="bg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9A37E46D-422A-AB66-3214-44C61EE69148}"/>
              </a:ext>
            </a:extLst>
          </p:cNvPr>
          <p:cNvSpPr txBox="1"/>
          <p:nvPr/>
        </p:nvSpPr>
        <p:spPr>
          <a:xfrm>
            <a:off x="7386899" y="4997524"/>
            <a:ext cx="4212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b="1" dirty="0">
                <a:solidFill>
                  <a:schemeClr val="bg1"/>
                </a:solidFill>
              </a:rPr>
              <a:t>13:45</a:t>
            </a:r>
            <a:endParaRPr lang="de-DE" sz="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A9EBAB08-145F-3494-DDF5-D93F9FB1BF45}"/>
                  </a:ext>
                </a:extLst>
              </p14:cNvPr>
              <p14:cNvContentPartPr/>
              <p14:nvPr/>
            </p14:nvContentPartPr>
            <p14:xfrm>
              <a:off x="4509836" y="6581438"/>
              <a:ext cx="16560" cy="1800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A9EBAB08-145F-3494-DDF5-D93F9FB1BF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3716" y="6575193"/>
                <a:ext cx="28800" cy="3049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8A4907E9-1842-345B-999C-5C3BF460281E}"/>
              </a:ext>
            </a:extLst>
          </p:cNvPr>
          <p:cNvGrpSpPr/>
          <p:nvPr/>
        </p:nvGrpSpPr>
        <p:grpSpPr>
          <a:xfrm>
            <a:off x="4519556" y="6588638"/>
            <a:ext cx="93240" cy="74880"/>
            <a:chOff x="4519556" y="6588638"/>
            <a:chExt cx="9324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C94F8A7B-DB60-9960-73D4-2E051676468F}"/>
                    </a:ext>
                  </a:extLst>
                </p14:cNvPr>
                <p14:cNvContentPartPr/>
                <p14:nvPr/>
              </p14:nvContentPartPr>
              <p14:xfrm>
                <a:off x="4519556" y="6591158"/>
                <a:ext cx="360" cy="36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C94F8A7B-DB60-9960-73D4-2E05167646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13436" y="65850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847105B3-8CAE-CDEE-FDBF-D04F72E80BB3}"/>
                    </a:ext>
                  </a:extLst>
                </p14:cNvPr>
                <p14:cNvContentPartPr/>
                <p14:nvPr/>
              </p14:nvContentPartPr>
              <p14:xfrm>
                <a:off x="4519556" y="6588638"/>
                <a:ext cx="360" cy="3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847105B3-8CAE-CDEE-FDBF-D04F72E80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13436" y="6582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A47B7339-4E0E-625A-BF8B-2AD88C365995}"/>
                    </a:ext>
                  </a:extLst>
                </p14:cNvPr>
                <p14:cNvContentPartPr/>
                <p14:nvPr/>
              </p14:nvContentPartPr>
              <p14:xfrm>
                <a:off x="4519556" y="6588638"/>
                <a:ext cx="360" cy="36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A47B7339-4E0E-625A-BF8B-2AD88C3659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13436" y="6582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C17CBF64-6561-89A3-9A6E-12505B4E40AF}"/>
                    </a:ext>
                  </a:extLst>
                </p14:cNvPr>
                <p14:cNvContentPartPr/>
                <p14:nvPr/>
              </p14:nvContentPartPr>
              <p14:xfrm>
                <a:off x="4612436" y="6657758"/>
                <a:ext cx="360" cy="36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C17CBF64-6561-89A3-9A6E-12505B4E40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06316" y="66516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B4B57AEA-0E75-F82D-A81F-F771AEE0A20F}"/>
                    </a:ext>
                  </a:extLst>
                </p14:cNvPr>
                <p14:cNvContentPartPr/>
                <p14:nvPr/>
              </p14:nvContentPartPr>
              <p14:xfrm>
                <a:off x="4607396" y="6653078"/>
                <a:ext cx="360" cy="360"/>
              </p14:xfrm>
            </p:contentPart>
          </mc:Choice>
          <mc:Fallback xmlns=""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B4B57AEA-0E75-F82D-A81F-F771AEE0A2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01276" y="66469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927364BE-7A5E-6135-30B4-27A0965FF1F9}"/>
                    </a:ext>
                  </a:extLst>
                </p14:cNvPr>
                <p14:cNvContentPartPr/>
                <p14:nvPr/>
              </p14:nvContentPartPr>
              <p14:xfrm>
                <a:off x="4522796" y="6605198"/>
                <a:ext cx="77760" cy="5832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927364BE-7A5E-6135-30B4-27A0965FF1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16676" y="6599078"/>
                  <a:ext cx="9000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3" name="Freihand 112">
                <a:extLst>
                  <a:ext uri="{FF2B5EF4-FFF2-40B4-BE49-F238E27FC236}">
                    <a16:creationId xmlns:a16="http://schemas.microsoft.com/office/drawing/2014/main" id="{E9E1BCBA-22F1-AA18-A19B-559494E38E3E}"/>
                  </a:ext>
                </a:extLst>
              </p14:cNvPr>
              <p14:cNvContentPartPr/>
              <p14:nvPr/>
            </p14:nvContentPartPr>
            <p14:xfrm>
              <a:off x="7581356" y="6531758"/>
              <a:ext cx="143640" cy="138240"/>
            </p14:xfrm>
          </p:contentPart>
        </mc:Choice>
        <mc:Fallback xmlns="">
          <p:pic>
            <p:nvPicPr>
              <p:cNvPr id="113" name="Freihand 112">
                <a:extLst>
                  <a:ext uri="{FF2B5EF4-FFF2-40B4-BE49-F238E27FC236}">
                    <a16:creationId xmlns:a16="http://schemas.microsoft.com/office/drawing/2014/main" id="{E9E1BCBA-22F1-AA18-A19B-559494E38E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5236" y="6525638"/>
                <a:ext cx="155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4" name="Freihand 113">
                <a:extLst>
                  <a:ext uri="{FF2B5EF4-FFF2-40B4-BE49-F238E27FC236}">
                    <a16:creationId xmlns:a16="http://schemas.microsoft.com/office/drawing/2014/main" id="{47DD05DA-1C39-8D95-D9AA-A77EF8B441C8}"/>
                  </a:ext>
                </a:extLst>
              </p14:cNvPr>
              <p14:cNvContentPartPr/>
              <p14:nvPr/>
            </p14:nvContentPartPr>
            <p14:xfrm>
              <a:off x="7597196" y="6547958"/>
              <a:ext cx="132840" cy="129600"/>
            </p14:xfrm>
          </p:contentPart>
        </mc:Choice>
        <mc:Fallback xmlns="">
          <p:pic>
            <p:nvPicPr>
              <p:cNvPr id="114" name="Freihand 113">
                <a:extLst>
                  <a:ext uri="{FF2B5EF4-FFF2-40B4-BE49-F238E27FC236}">
                    <a16:creationId xmlns:a16="http://schemas.microsoft.com/office/drawing/2014/main" id="{47DD05DA-1C39-8D95-D9AA-A77EF8B441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91059" y="6541838"/>
                <a:ext cx="145113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14:cNvPr>
              <p14:cNvContentPartPr/>
              <p14:nvPr/>
            </p14:nvContentPartPr>
            <p14:xfrm>
              <a:off x="711090" y="2400100"/>
              <a:ext cx="360" cy="360"/>
            </p14:xfrm>
          </p:contentPart>
        </mc:Choice>
        <mc:Fallback xmlns="">
          <p:pic>
            <p:nvPicPr>
              <p:cNvPr id="115" name="Freihand 114">
                <a:extLst>
                  <a:ext uri="{FF2B5EF4-FFF2-40B4-BE49-F238E27FC236}">
                    <a16:creationId xmlns:a16="http://schemas.microsoft.com/office/drawing/2014/main" id="{AB6ADD1F-ACCE-2E8F-E338-2655C0A8C5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970" y="2393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14:cNvPr>
              <p14:cNvContentPartPr/>
              <p14:nvPr/>
            </p14:nvContentPartPr>
            <p14:xfrm>
              <a:off x="4526993" y="113985"/>
              <a:ext cx="95040" cy="46080"/>
            </p14:xfrm>
          </p:contentPart>
        </mc:Choice>
        <mc:Fallback xmlns="">
          <p:pic>
            <p:nvPicPr>
              <p:cNvPr id="130" name="Freihand 129">
                <a:extLst>
                  <a:ext uri="{FF2B5EF4-FFF2-40B4-BE49-F238E27FC236}">
                    <a16:creationId xmlns:a16="http://schemas.microsoft.com/office/drawing/2014/main" id="{18B01B1F-ACDC-3FDC-F723-FB5985E077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09061" y="95985"/>
                <a:ext cx="130546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14:cNvPr>
              <p14:cNvContentPartPr/>
              <p14:nvPr/>
            </p14:nvContentPartPr>
            <p14:xfrm>
              <a:off x="4510073" y="181665"/>
              <a:ext cx="6120" cy="15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03A2C166-EB40-3171-6E50-298C19A3C47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92073" y="163665"/>
                <a:ext cx="417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A62C53C8-B075-5EC5-1E4A-3C0C8082FACD}"/>
              </a:ext>
            </a:extLst>
          </p:cNvPr>
          <p:cNvGrpSpPr/>
          <p:nvPr/>
        </p:nvGrpSpPr>
        <p:grpSpPr>
          <a:xfrm>
            <a:off x="4514753" y="125865"/>
            <a:ext cx="71640" cy="74520"/>
            <a:chOff x="4514753" y="125865"/>
            <a:chExt cx="716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14:cNvPr>
                <p14:cNvContentPartPr/>
                <p14:nvPr/>
              </p14:nvContentPartPr>
              <p14:xfrm>
                <a:off x="4526633" y="133065"/>
                <a:ext cx="360" cy="36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AD058EE0-49AC-C8FA-2117-E4873DD7620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08633" y="115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14:cNvPr>
                <p14:cNvContentPartPr/>
                <p14:nvPr/>
              </p14:nvContentPartPr>
              <p14:xfrm>
                <a:off x="4562273" y="125865"/>
                <a:ext cx="360" cy="36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4838B287-24C9-4D9A-53C1-6593F3445C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44273" y="1078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14:cNvPr>
                <p14:cNvContentPartPr/>
                <p14:nvPr/>
              </p14:nvContentPartPr>
              <p14:xfrm>
                <a:off x="4581353" y="133065"/>
                <a:ext cx="360" cy="360"/>
              </p14:xfrm>
            </p:contentPart>
          </mc:Choice>
          <mc:Fallback xmlns=""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BE5F774C-A42D-2713-30F7-299FAC7BC62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63353" y="1150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14:cNvPr>
                <p14:cNvContentPartPr/>
                <p14:nvPr/>
              </p14:nvContentPartPr>
              <p14:xfrm>
                <a:off x="4546073" y="135585"/>
                <a:ext cx="2160" cy="1440"/>
              </p14:xfrm>
            </p:contentPart>
          </mc:Choice>
          <mc:Fallback xmlns=""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FFE3B236-9E47-5E84-ED79-3C1DCCA54F7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28073" y="117585"/>
                  <a:ext cx="37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14:cNvPr>
                <p14:cNvContentPartPr/>
                <p14:nvPr/>
              </p14:nvContentPartPr>
              <p14:xfrm>
                <a:off x="4519433" y="144945"/>
                <a:ext cx="360" cy="72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3B6F167B-BFCA-AD41-5B2C-BA279E0C6F7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01433" y="126945"/>
                  <a:ext cx="36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14:cNvPr>
                <p14:cNvContentPartPr/>
                <p14:nvPr/>
              </p14:nvContentPartPr>
              <p14:xfrm>
                <a:off x="4514753" y="133425"/>
                <a:ext cx="71640" cy="669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C765FAE7-F51A-E7D7-6CC7-3E07046674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96843" y="115425"/>
                  <a:ext cx="107102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C9C42CD4-E0D7-1EDC-FA18-17E706706669}"/>
              </a:ext>
            </a:extLst>
          </p:cNvPr>
          <p:cNvGrpSpPr/>
          <p:nvPr/>
        </p:nvGrpSpPr>
        <p:grpSpPr>
          <a:xfrm>
            <a:off x="7583753" y="84105"/>
            <a:ext cx="167400" cy="135000"/>
            <a:chOff x="7583753" y="84105"/>
            <a:chExt cx="1674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14:cNvPr>
                <p14:cNvContentPartPr/>
                <p14:nvPr/>
              </p14:nvContentPartPr>
              <p14:xfrm>
                <a:off x="7583753" y="84105"/>
                <a:ext cx="167400" cy="13500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F8A01890-2CAE-33FE-049E-DEEDF943EEC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65753" y="66105"/>
                  <a:ext cx="203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14:cNvPr>
                <p14:cNvContentPartPr/>
                <p14:nvPr/>
              </p14:nvContentPartPr>
              <p14:xfrm>
                <a:off x="7716953" y="128385"/>
                <a:ext cx="720" cy="36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4629824F-3708-6F84-ED47-2E21FFAFF8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98953" y="11038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14:cNvPr>
                <p14:cNvContentPartPr/>
                <p14:nvPr/>
              </p14:nvContentPartPr>
              <p14:xfrm>
                <a:off x="7715153" y="128385"/>
                <a:ext cx="360" cy="32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C0C7DFBA-ED6F-B92C-DA19-AD180541B5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7153" y="108135"/>
                  <a:ext cx="36000" cy="43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14:cNvPr>
                <p14:cNvContentPartPr/>
                <p14:nvPr/>
              </p14:nvContentPartPr>
              <p14:xfrm>
                <a:off x="7707593" y="147465"/>
                <a:ext cx="5400" cy="7560"/>
              </p14:xfrm>
            </p:contentPart>
          </mc:Choice>
          <mc:Fallback xmlns=""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B420B10A-1CD3-C154-6E01-56A0841237C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89593" y="128565"/>
                  <a:ext cx="41040" cy="44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14:cNvPr>
                <p14:cNvContentPartPr/>
                <p14:nvPr/>
              </p14:nvContentPartPr>
              <p14:xfrm>
                <a:off x="7686353" y="125865"/>
                <a:ext cx="360" cy="504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C8AD8D4E-19F3-4CC9-B100-9E11095E444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68353" y="107865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CABE36B6-5412-539F-7A36-1B4F4EC34F63}"/>
              </a:ext>
            </a:extLst>
          </p:cNvPr>
          <p:cNvSpPr/>
          <p:nvPr/>
        </p:nvSpPr>
        <p:spPr>
          <a:xfrm>
            <a:off x="6024004" y="4441457"/>
            <a:ext cx="194106" cy="194108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BD6FB1D-08F4-8127-7B60-1A65356082B1}"/>
              </a:ext>
            </a:extLst>
          </p:cNvPr>
          <p:cNvSpPr/>
          <p:nvPr/>
        </p:nvSpPr>
        <p:spPr>
          <a:xfrm>
            <a:off x="7385236" y="4439753"/>
            <a:ext cx="194106" cy="194108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b="1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725DEBF-93CA-99F2-6A6F-1F00FA9DB768}"/>
              </a:ext>
            </a:extLst>
          </p:cNvPr>
          <p:cNvSpPr txBox="1"/>
          <p:nvPr/>
        </p:nvSpPr>
        <p:spPr>
          <a:xfrm>
            <a:off x="5961143" y="4444346"/>
            <a:ext cx="400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chemeClr val="bg1"/>
                </a:solidFill>
              </a:rPr>
              <a:t>YW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D1E5D000-EAD3-2C1C-F1CD-3B2282760B87}"/>
              </a:ext>
            </a:extLst>
          </p:cNvPr>
          <p:cNvSpPr txBox="1"/>
          <p:nvPr/>
        </p:nvSpPr>
        <p:spPr>
          <a:xfrm>
            <a:off x="7342647" y="4433668"/>
            <a:ext cx="400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chemeClr val="bg1"/>
                </a:solidFill>
              </a:rPr>
              <a:t>AT</a:t>
            </a:r>
          </a:p>
        </p:txBody>
      </p:sp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00" y="45530"/>
            <a:ext cx="3506630" cy="67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9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Breitbild</PresentationFormat>
  <Paragraphs>317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Aptos</vt:lpstr>
      <vt:lpstr>Aptos Bold</vt:lpstr>
      <vt:lpstr>Aptos Display</vt:lpstr>
      <vt:lpstr>Aptos Light</vt:lpstr>
      <vt:lpstr>Aptos SemiBold</vt:lpstr>
      <vt:lpstr>Arial</vt:lpstr>
      <vt:lpstr>Montserrat</vt:lpstr>
      <vt:lpstr>Montserrat SemiBold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Nora Leuchner</dc:creator>
  <cp:lastModifiedBy>Nora Leuchner</cp:lastModifiedBy>
  <cp:revision>17</cp:revision>
  <dcterms:created xsi:type="dcterms:W3CDTF">2024-05-07T16:18:45Z</dcterms:created>
  <dcterms:modified xsi:type="dcterms:W3CDTF">2024-05-15T15:24:48Z</dcterms:modified>
</cp:coreProperties>
</file>