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 Slab"/>
      <p:regular r:id="rId23"/>
      <p:bold r:id="rId24"/>
    </p:embeddedFont>
    <p:embeddedFont>
      <p:font typeface="Fira Sans Extra Condensed Medium"/>
      <p:regular r:id="rId25"/>
      <p:bold r:id="rId26"/>
      <p:italic r:id="rId27"/>
      <p:boldItalic r:id="rId28"/>
    </p:embeddedFont>
    <p:embeddedFont>
      <p:font typeface="Fira Sans Condensed Medium"/>
      <p:regular r:id="rId29"/>
      <p:bold r:id="rId30"/>
      <p:italic r:id="rId31"/>
      <p:boldItalic r:id="rId32"/>
    </p:embeddedFont>
    <p:embeddedFont>
      <p:font typeface="Fira Sans Condensed"/>
      <p:regular r:id="rId33"/>
      <p:bold r:id="rId34"/>
      <p:italic r:id="rId35"/>
      <p:boldItalic r:id="rId36"/>
    </p:embeddedFont>
    <p:embeddedFont>
      <p:font typeface="Fira Sans Extra Condensed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B71A56E-823B-474D-965C-C6A5F23259D9}">
  <a:tblStyle styleId="{6B71A56E-823B-474D-965C-C6A5F23259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ExtraCondensed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Slab-bold.fntdata"/><Relationship Id="rId23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ExtraCondensedMedium-bold.fntdata"/><Relationship Id="rId25" Type="http://schemas.openxmlformats.org/officeDocument/2006/relationships/font" Target="fonts/FiraSansExtraCondensedMedium-regular.fntdata"/><Relationship Id="rId28" Type="http://schemas.openxmlformats.org/officeDocument/2006/relationships/font" Target="fonts/FiraSansExtraCondensedMedium-boldItalic.fntdata"/><Relationship Id="rId27" Type="http://schemas.openxmlformats.org/officeDocument/2006/relationships/font" Target="fonts/FiraSansExtraCondensed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Condensed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CondensedMedium-italic.fntdata"/><Relationship Id="rId30" Type="http://schemas.openxmlformats.org/officeDocument/2006/relationships/font" Target="fonts/FiraSansCondensedMedium-bold.fntdata"/><Relationship Id="rId11" Type="http://schemas.openxmlformats.org/officeDocument/2006/relationships/slide" Target="slides/slide6.xml"/><Relationship Id="rId33" Type="http://schemas.openxmlformats.org/officeDocument/2006/relationships/font" Target="fonts/FiraSansCondensed-regular.fntdata"/><Relationship Id="rId10" Type="http://schemas.openxmlformats.org/officeDocument/2006/relationships/slide" Target="slides/slide5.xml"/><Relationship Id="rId32" Type="http://schemas.openxmlformats.org/officeDocument/2006/relationships/font" Target="fonts/FiraSansCondensedMedium-boldItalic.fntdata"/><Relationship Id="rId13" Type="http://schemas.openxmlformats.org/officeDocument/2006/relationships/slide" Target="slides/slide8.xml"/><Relationship Id="rId35" Type="http://schemas.openxmlformats.org/officeDocument/2006/relationships/font" Target="fonts/FiraSansCondensed-italic.fntdata"/><Relationship Id="rId12" Type="http://schemas.openxmlformats.org/officeDocument/2006/relationships/slide" Target="slides/slide7.xml"/><Relationship Id="rId34" Type="http://schemas.openxmlformats.org/officeDocument/2006/relationships/font" Target="fonts/FiraSansCondensed-bold.fntdata"/><Relationship Id="rId15" Type="http://schemas.openxmlformats.org/officeDocument/2006/relationships/slide" Target="slides/slide10.xml"/><Relationship Id="rId37" Type="http://schemas.openxmlformats.org/officeDocument/2006/relationships/font" Target="fonts/FiraSansExtraCondensed-regular.fntdata"/><Relationship Id="rId14" Type="http://schemas.openxmlformats.org/officeDocument/2006/relationships/slide" Target="slides/slide9.xml"/><Relationship Id="rId36" Type="http://schemas.openxmlformats.org/officeDocument/2006/relationships/font" Target="fonts/FiraSansCondensed-boldItalic.fntdata"/><Relationship Id="rId17" Type="http://schemas.openxmlformats.org/officeDocument/2006/relationships/slide" Target="slides/slide12.xml"/><Relationship Id="rId39" Type="http://schemas.openxmlformats.org/officeDocument/2006/relationships/font" Target="fonts/FiraSansExtraCondensed-italic.fntdata"/><Relationship Id="rId16" Type="http://schemas.openxmlformats.org/officeDocument/2006/relationships/slide" Target="slides/slide11.xml"/><Relationship Id="rId38" Type="http://schemas.openxmlformats.org/officeDocument/2006/relationships/font" Target="fonts/FiraSansExtraCondensed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a6641a08c1_1_1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a6641a08c1_1_1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f9c17a984e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f9c17a984e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a6641a08c1_1_20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a6641a08c1_1_2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f9c17a984e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f9c17a984e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9c17a984e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9c17a984e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f9c17a984e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f9c17a984e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f9c17a984e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f9c17a984e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a6641a08c1_1_3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a6641a08c1_1_3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a6641a08c1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a6641a08c1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a6641a08c1_1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a6641a08c1_1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f9c17a984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f9c17a984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a6641a08c1_1_7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a6641a08c1_1_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f9c17a984e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f9c17a984e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f9c17a984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f9c17a984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f9c17a984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f9c17a984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f9c17a984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f9c17a984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475" y="-14675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183800" y="0"/>
            <a:ext cx="7960500" cy="41445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1899474"/>
            <a:ext cx="1575000" cy="32442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697175" y="1320225"/>
            <a:ext cx="3616800" cy="16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6304925" y="3139200"/>
            <a:ext cx="2009100" cy="5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/>
          <p:nvPr/>
        </p:nvSpPr>
        <p:spPr>
          <a:xfrm>
            <a:off x="0" y="4573650"/>
            <a:ext cx="3990000" cy="3108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1"/>
          <p:cNvSpPr/>
          <p:nvPr/>
        </p:nvSpPr>
        <p:spPr>
          <a:xfrm rot="10800000">
            <a:off x="2207575" y="411400"/>
            <a:ext cx="6937200" cy="1077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1"/>
          <p:cNvSpPr/>
          <p:nvPr/>
        </p:nvSpPr>
        <p:spPr>
          <a:xfrm rot="10800000">
            <a:off x="6895050" y="465250"/>
            <a:ext cx="1785900" cy="294600"/>
          </a:xfrm>
          <a:prstGeom prst="rect">
            <a:avLst/>
          </a:prstGeom>
          <a:solidFill>
            <a:schemeClr val="accent6">
              <a:alpha val="534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1"/>
          <p:cNvSpPr/>
          <p:nvPr/>
        </p:nvSpPr>
        <p:spPr>
          <a:xfrm rot="10800000">
            <a:off x="5808150" y="3897725"/>
            <a:ext cx="2872800" cy="1383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1"/>
          <p:cNvSpPr txBox="1"/>
          <p:nvPr>
            <p:ph hasCustomPrompt="1" type="title"/>
          </p:nvPr>
        </p:nvSpPr>
        <p:spPr>
          <a:xfrm>
            <a:off x="4419275" y="1373263"/>
            <a:ext cx="3942600" cy="169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5938614" y="3191388"/>
            <a:ext cx="2377200" cy="57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/>
          <p:nvPr/>
        </p:nvSpPr>
        <p:spPr>
          <a:xfrm>
            <a:off x="-150" y="1276200"/>
            <a:ext cx="9144000" cy="38667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8275"/>
              </a:solidFill>
            </a:endParaRPr>
          </a:p>
        </p:txBody>
      </p:sp>
      <p:cxnSp>
        <p:nvCxnSpPr>
          <p:cNvPr id="79" name="Google Shape;79;p13"/>
          <p:cNvCxnSpPr/>
          <p:nvPr/>
        </p:nvCxnSpPr>
        <p:spPr>
          <a:xfrm rot="10800000">
            <a:off x="1654675" y="1693225"/>
            <a:ext cx="0" cy="34506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3"/>
          <p:cNvCxnSpPr/>
          <p:nvPr/>
        </p:nvCxnSpPr>
        <p:spPr>
          <a:xfrm rot="10800000">
            <a:off x="3968125" y="1693225"/>
            <a:ext cx="0" cy="34506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3"/>
          <p:cNvCxnSpPr/>
          <p:nvPr/>
        </p:nvCxnSpPr>
        <p:spPr>
          <a:xfrm rot="10800000">
            <a:off x="6258550" y="1693225"/>
            <a:ext cx="0" cy="34506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3"/>
          <p:cNvSpPr txBox="1"/>
          <p:nvPr>
            <p:ph type="ctrTitle"/>
          </p:nvPr>
        </p:nvSpPr>
        <p:spPr>
          <a:xfrm>
            <a:off x="1716225" y="2084233"/>
            <a:ext cx="2056500" cy="31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" type="subTitle"/>
          </p:nvPr>
        </p:nvSpPr>
        <p:spPr>
          <a:xfrm>
            <a:off x="1724559" y="2471500"/>
            <a:ext cx="2056500" cy="4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2" type="ctrTitle"/>
          </p:nvPr>
        </p:nvSpPr>
        <p:spPr>
          <a:xfrm>
            <a:off x="4034436" y="2083866"/>
            <a:ext cx="2056500" cy="31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3" type="subTitle"/>
          </p:nvPr>
        </p:nvSpPr>
        <p:spPr>
          <a:xfrm>
            <a:off x="4038008" y="2471392"/>
            <a:ext cx="2056500" cy="4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hasCustomPrompt="1" idx="4" type="title"/>
          </p:nvPr>
        </p:nvSpPr>
        <p:spPr>
          <a:xfrm>
            <a:off x="4017175" y="1505875"/>
            <a:ext cx="8661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/>
          <p:nvPr>
            <p:ph idx="5" type="ctrTitle"/>
          </p:nvPr>
        </p:nvSpPr>
        <p:spPr>
          <a:xfrm>
            <a:off x="6324667" y="2083890"/>
            <a:ext cx="2056500" cy="31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6" type="subTitle"/>
          </p:nvPr>
        </p:nvSpPr>
        <p:spPr>
          <a:xfrm>
            <a:off x="6328239" y="2471417"/>
            <a:ext cx="2056500" cy="4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hasCustomPrompt="1" idx="7" type="title"/>
          </p:nvPr>
        </p:nvSpPr>
        <p:spPr>
          <a:xfrm>
            <a:off x="6307400" y="1505875"/>
            <a:ext cx="8661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/>
          <p:nvPr>
            <p:ph hasCustomPrompt="1" idx="8" type="title"/>
          </p:nvPr>
        </p:nvSpPr>
        <p:spPr>
          <a:xfrm>
            <a:off x="1703725" y="1505875"/>
            <a:ext cx="8661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/>
          <p:nvPr>
            <p:ph idx="9" type="ctrTitle"/>
          </p:nvPr>
        </p:nvSpPr>
        <p:spPr>
          <a:xfrm>
            <a:off x="720000" y="540000"/>
            <a:ext cx="77040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3" type="ctrTitle"/>
          </p:nvPr>
        </p:nvSpPr>
        <p:spPr>
          <a:xfrm>
            <a:off x="1720988" y="3752933"/>
            <a:ext cx="2056500" cy="31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4" type="subTitle"/>
          </p:nvPr>
        </p:nvSpPr>
        <p:spPr>
          <a:xfrm>
            <a:off x="1724559" y="4140200"/>
            <a:ext cx="2056500" cy="4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5" type="ctrTitle"/>
          </p:nvPr>
        </p:nvSpPr>
        <p:spPr>
          <a:xfrm>
            <a:off x="4035627" y="3752566"/>
            <a:ext cx="2056500" cy="31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16" type="subTitle"/>
          </p:nvPr>
        </p:nvSpPr>
        <p:spPr>
          <a:xfrm>
            <a:off x="4038008" y="4140092"/>
            <a:ext cx="2056500" cy="4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hasCustomPrompt="1" idx="17" type="title"/>
          </p:nvPr>
        </p:nvSpPr>
        <p:spPr>
          <a:xfrm>
            <a:off x="4017175" y="3174575"/>
            <a:ext cx="8661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/>
          <p:nvPr>
            <p:ph idx="18" type="ctrTitle"/>
          </p:nvPr>
        </p:nvSpPr>
        <p:spPr>
          <a:xfrm>
            <a:off x="6319905" y="3752590"/>
            <a:ext cx="2056500" cy="31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19" type="subTitle"/>
          </p:nvPr>
        </p:nvSpPr>
        <p:spPr>
          <a:xfrm>
            <a:off x="6328239" y="4140117"/>
            <a:ext cx="2056500" cy="4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3"/>
          <p:cNvSpPr txBox="1"/>
          <p:nvPr>
            <p:ph hasCustomPrompt="1" idx="20" type="title"/>
          </p:nvPr>
        </p:nvSpPr>
        <p:spPr>
          <a:xfrm>
            <a:off x="6307400" y="3174575"/>
            <a:ext cx="8661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/>
          <p:nvPr>
            <p:ph hasCustomPrompt="1" idx="21" type="title"/>
          </p:nvPr>
        </p:nvSpPr>
        <p:spPr>
          <a:xfrm>
            <a:off x="1703725" y="3174575"/>
            <a:ext cx="8661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/>
          <p:nvPr/>
        </p:nvSpPr>
        <p:spPr>
          <a:xfrm>
            <a:off x="0" y="-14675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0" y="978325"/>
            <a:ext cx="9144000" cy="31722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8275"/>
              </a:solidFill>
            </a:endParaRPr>
          </a:p>
        </p:txBody>
      </p:sp>
      <p:sp>
        <p:nvSpPr>
          <p:cNvPr id="104" name="Google Shape;104;p14"/>
          <p:cNvSpPr txBox="1"/>
          <p:nvPr>
            <p:ph type="title"/>
          </p:nvPr>
        </p:nvSpPr>
        <p:spPr>
          <a:xfrm>
            <a:off x="1676549" y="2123400"/>
            <a:ext cx="2847000" cy="89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14"/>
          <p:cNvSpPr txBox="1"/>
          <p:nvPr>
            <p:ph idx="1" type="subTitle"/>
          </p:nvPr>
        </p:nvSpPr>
        <p:spPr>
          <a:xfrm flipH="1">
            <a:off x="4792272" y="1986750"/>
            <a:ext cx="2631000" cy="11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6" name="Google Shape;106;p14"/>
          <p:cNvSpPr/>
          <p:nvPr/>
        </p:nvSpPr>
        <p:spPr>
          <a:xfrm flipH="1">
            <a:off x="0" y="0"/>
            <a:ext cx="4627800" cy="3099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/>
          <p:nvPr/>
        </p:nvSpPr>
        <p:spPr>
          <a:xfrm flipH="1">
            <a:off x="200" y="0"/>
            <a:ext cx="9144000" cy="51510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 flipH="1">
            <a:off x="-75" y="0"/>
            <a:ext cx="8240100" cy="46473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110" name="Google Shape;110;p15"/>
          <p:cNvSpPr txBox="1"/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15"/>
          <p:cNvSpPr txBox="1"/>
          <p:nvPr>
            <p:ph idx="1" type="subTitle"/>
          </p:nvPr>
        </p:nvSpPr>
        <p:spPr>
          <a:xfrm>
            <a:off x="831200" y="2314225"/>
            <a:ext cx="40038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2" name="Google Shape;112;p15"/>
          <p:cNvSpPr/>
          <p:nvPr/>
        </p:nvSpPr>
        <p:spPr>
          <a:xfrm flipH="1">
            <a:off x="904125" y="3827725"/>
            <a:ext cx="8240100" cy="13230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113" name="Google Shape;113;p15"/>
          <p:cNvSpPr txBox="1"/>
          <p:nvPr>
            <p:ph idx="2" type="ctrTitle"/>
          </p:nvPr>
        </p:nvSpPr>
        <p:spPr>
          <a:xfrm>
            <a:off x="6050825" y="2588825"/>
            <a:ext cx="1009500" cy="37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3_2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/>
          <p:nvPr/>
        </p:nvSpPr>
        <p:spPr>
          <a:xfrm flipH="1">
            <a:off x="475" y="-7350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5942275" y="-7350"/>
            <a:ext cx="3201900" cy="15477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0" y="900600"/>
            <a:ext cx="6561900" cy="42429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118" name="Google Shape;118;p16"/>
          <p:cNvSpPr txBox="1"/>
          <p:nvPr>
            <p:ph type="ctrTitle"/>
          </p:nvPr>
        </p:nvSpPr>
        <p:spPr>
          <a:xfrm>
            <a:off x="3350450" y="2540550"/>
            <a:ext cx="3039600" cy="19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16"/>
          <p:cNvSpPr txBox="1"/>
          <p:nvPr>
            <p:ph hasCustomPrompt="1" idx="2" type="title"/>
          </p:nvPr>
        </p:nvSpPr>
        <p:spPr>
          <a:xfrm>
            <a:off x="89196" y="3437750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120" name="Google Shape;120;p16"/>
          <p:cNvCxnSpPr/>
          <p:nvPr/>
        </p:nvCxnSpPr>
        <p:spPr>
          <a:xfrm>
            <a:off x="3189625" y="-10625"/>
            <a:ext cx="0" cy="42774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CUSTOM_3_2_1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/>
          <p:nvPr/>
        </p:nvSpPr>
        <p:spPr>
          <a:xfrm flipH="1">
            <a:off x="475" y="-7350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1183800" y="0"/>
            <a:ext cx="7960500" cy="41445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0" y="1899474"/>
            <a:ext cx="1575000" cy="32442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125" name="Google Shape;125;p17"/>
          <p:cNvSpPr txBox="1"/>
          <p:nvPr>
            <p:ph type="ctrTitle"/>
          </p:nvPr>
        </p:nvSpPr>
        <p:spPr>
          <a:xfrm>
            <a:off x="3350450" y="1435700"/>
            <a:ext cx="2755800" cy="19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17"/>
          <p:cNvSpPr txBox="1"/>
          <p:nvPr>
            <p:ph hasCustomPrompt="1" idx="2" type="title"/>
          </p:nvPr>
        </p:nvSpPr>
        <p:spPr>
          <a:xfrm>
            <a:off x="89196" y="2332900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127" name="Google Shape;127;p17"/>
          <p:cNvCxnSpPr/>
          <p:nvPr/>
        </p:nvCxnSpPr>
        <p:spPr>
          <a:xfrm>
            <a:off x="3189625" y="0"/>
            <a:ext cx="0" cy="31620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8">
  <p:cSld name="CUSTOM_3_2_1_1_1_1_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/>
          <p:nvPr/>
        </p:nvSpPr>
        <p:spPr>
          <a:xfrm>
            <a:off x="0" y="-7350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 flipH="1">
            <a:off x="5942100" y="318625"/>
            <a:ext cx="3201900" cy="11613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 flipH="1">
            <a:off x="1291050" y="627300"/>
            <a:ext cx="6561900" cy="38889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132" name="Google Shape;132;p18"/>
          <p:cNvSpPr txBox="1"/>
          <p:nvPr>
            <p:ph type="ctrTitle"/>
          </p:nvPr>
        </p:nvSpPr>
        <p:spPr>
          <a:xfrm flipH="1">
            <a:off x="1970725" y="2047850"/>
            <a:ext cx="2449200" cy="19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" name="Google Shape;133;p18"/>
          <p:cNvSpPr txBox="1"/>
          <p:nvPr>
            <p:ph hasCustomPrompt="1" idx="2" type="title"/>
          </p:nvPr>
        </p:nvSpPr>
        <p:spPr>
          <a:xfrm flipH="1">
            <a:off x="4701675" y="1866322"/>
            <a:ext cx="2628600" cy="22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134" name="Google Shape;134;p18"/>
          <p:cNvCxnSpPr>
            <a:stCxn id="129" idx="0"/>
          </p:cNvCxnSpPr>
          <p:nvPr/>
        </p:nvCxnSpPr>
        <p:spPr>
          <a:xfrm>
            <a:off x="4572000" y="-7350"/>
            <a:ext cx="8700" cy="37815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0">
  <p:cSld name="CUSTOM_3_2_1_1_1_1_1_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/>
          <p:nvPr/>
        </p:nvSpPr>
        <p:spPr>
          <a:xfrm>
            <a:off x="0" y="-7350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/>
          <p:nvPr/>
        </p:nvSpPr>
        <p:spPr>
          <a:xfrm flipH="1">
            <a:off x="300" y="-7350"/>
            <a:ext cx="3201900" cy="15477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/>
          <p:nvPr/>
        </p:nvSpPr>
        <p:spPr>
          <a:xfrm flipH="1">
            <a:off x="2582575" y="900600"/>
            <a:ext cx="6561900" cy="42429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139" name="Google Shape;139;p19"/>
          <p:cNvSpPr txBox="1"/>
          <p:nvPr>
            <p:ph type="ctrTitle"/>
          </p:nvPr>
        </p:nvSpPr>
        <p:spPr>
          <a:xfrm flipH="1">
            <a:off x="2627825" y="2540550"/>
            <a:ext cx="3166200" cy="19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0" name="Google Shape;140;p19"/>
          <p:cNvSpPr txBox="1"/>
          <p:nvPr>
            <p:ph hasCustomPrompt="1" idx="2" type="title"/>
          </p:nvPr>
        </p:nvSpPr>
        <p:spPr>
          <a:xfrm flipH="1">
            <a:off x="6075775" y="2359022"/>
            <a:ext cx="2628600" cy="22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141" name="Google Shape;141;p19"/>
          <p:cNvCxnSpPr/>
          <p:nvPr/>
        </p:nvCxnSpPr>
        <p:spPr>
          <a:xfrm>
            <a:off x="5954850" y="-10625"/>
            <a:ext cx="0" cy="42774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_1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/>
          <p:nvPr/>
        </p:nvSpPr>
        <p:spPr>
          <a:xfrm flipH="1">
            <a:off x="142275" y="1230300"/>
            <a:ext cx="272700" cy="39132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144" name="Google Shape;144;p20"/>
          <p:cNvSpPr/>
          <p:nvPr/>
        </p:nvSpPr>
        <p:spPr>
          <a:xfrm flipH="1">
            <a:off x="0" y="0"/>
            <a:ext cx="272700" cy="51435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145" name="Google Shape;145;p20"/>
          <p:cNvSpPr txBox="1"/>
          <p:nvPr>
            <p:ph type="ctrTitle"/>
          </p:nvPr>
        </p:nvSpPr>
        <p:spPr>
          <a:xfrm>
            <a:off x="720000" y="540000"/>
            <a:ext cx="77040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46" name="Google Shape;146;p20"/>
          <p:cNvSpPr/>
          <p:nvPr/>
        </p:nvSpPr>
        <p:spPr>
          <a:xfrm flipH="1">
            <a:off x="8871300" y="1230300"/>
            <a:ext cx="272700" cy="39132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-7350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 flipH="1">
            <a:off x="175" y="0"/>
            <a:ext cx="7960500" cy="41445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 flipH="1">
            <a:off x="7569475" y="1915675"/>
            <a:ext cx="1575000" cy="32280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18" name="Google Shape;18;p3"/>
          <p:cNvSpPr txBox="1"/>
          <p:nvPr>
            <p:ph type="ctrTitle"/>
          </p:nvPr>
        </p:nvSpPr>
        <p:spPr>
          <a:xfrm flipH="1">
            <a:off x="3038225" y="1435700"/>
            <a:ext cx="2755800" cy="19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hasCustomPrompt="1" idx="2" type="title"/>
          </p:nvPr>
        </p:nvSpPr>
        <p:spPr>
          <a:xfrm flipH="1">
            <a:off x="6075979" y="2332900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20" name="Google Shape;20;p3"/>
          <p:cNvCxnSpPr/>
          <p:nvPr/>
        </p:nvCxnSpPr>
        <p:spPr>
          <a:xfrm>
            <a:off x="5954850" y="0"/>
            <a:ext cx="0" cy="31620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3_1_1_1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/>
          <p:nvPr/>
        </p:nvSpPr>
        <p:spPr>
          <a:xfrm flipH="1">
            <a:off x="142275" y="1230300"/>
            <a:ext cx="272700" cy="39132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149" name="Google Shape;149;p21"/>
          <p:cNvSpPr/>
          <p:nvPr/>
        </p:nvSpPr>
        <p:spPr>
          <a:xfrm flipH="1">
            <a:off x="0" y="0"/>
            <a:ext cx="272700" cy="51435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150" name="Google Shape;150;p21"/>
          <p:cNvSpPr txBox="1"/>
          <p:nvPr>
            <p:ph type="ctrTitle"/>
          </p:nvPr>
        </p:nvSpPr>
        <p:spPr>
          <a:xfrm>
            <a:off x="720000" y="540000"/>
            <a:ext cx="77040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51" name="Google Shape;151;p21"/>
          <p:cNvSpPr/>
          <p:nvPr/>
        </p:nvSpPr>
        <p:spPr>
          <a:xfrm flipH="1">
            <a:off x="8871300" y="1230300"/>
            <a:ext cx="272700" cy="39132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152" name="Google Shape;152;p21"/>
          <p:cNvSpPr/>
          <p:nvPr/>
        </p:nvSpPr>
        <p:spPr>
          <a:xfrm flipH="1">
            <a:off x="8424000" y="4603500"/>
            <a:ext cx="720000" cy="5400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3_1_1_1_1_1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/>
          <p:nvPr/>
        </p:nvSpPr>
        <p:spPr>
          <a:xfrm>
            <a:off x="0" y="0"/>
            <a:ext cx="3502800" cy="1527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155" name="Google Shape;155;p22"/>
          <p:cNvSpPr/>
          <p:nvPr/>
        </p:nvSpPr>
        <p:spPr>
          <a:xfrm>
            <a:off x="0" y="76350"/>
            <a:ext cx="1757400" cy="1527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156" name="Google Shape;156;p22"/>
          <p:cNvSpPr/>
          <p:nvPr/>
        </p:nvSpPr>
        <p:spPr>
          <a:xfrm>
            <a:off x="5641200" y="4831575"/>
            <a:ext cx="3502800" cy="3120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157" name="Google Shape;157;p22"/>
          <p:cNvSpPr txBox="1"/>
          <p:nvPr>
            <p:ph type="ctrTitle"/>
          </p:nvPr>
        </p:nvSpPr>
        <p:spPr>
          <a:xfrm>
            <a:off x="720000" y="540000"/>
            <a:ext cx="77040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CUSTOM_3_1_1_1_1_1_1_1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ctrTitle"/>
          </p:nvPr>
        </p:nvSpPr>
        <p:spPr>
          <a:xfrm>
            <a:off x="720000" y="540000"/>
            <a:ext cx="77040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60" name="Google Shape;160;p23"/>
          <p:cNvSpPr/>
          <p:nvPr/>
        </p:nvSpPr>
        <p:spPr>
          <a:xfrm>
            <a:off x="8729025" y="1230300"/>
            <a:ext cx="272700" cy="39132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161" name="Google Shape;161;p23"/>
          <p:cNvSpPr/>
          <p:nvPr/>
        </p:nvSpPr>
        <p:spPr>
          <a:xfrm>
            <a:off x="8871300" y="0"/>
            <a:ext cx="272700" cy="51435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162" name="Google Shape;162;p23"/>
          <p:cNvSpPr/>
          <p:nvPr/>
        </p:nvSpPr>
        <p:spPr>
          <a:xfrm rot="5400000">
            <a:off x="-2132000" y="2128800"/>
            <a:ext cx="4609200" cy="3450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163" name="Google Shape;163;p23"/>
          <p:cNvSpPr/>
          <p:nvPr/>
        </p:nvSpPr>
        <p:spPr>
          <a:xfrm rot="5400000">
            <a:off x="-2600" y="4639790"/>
            <a:ext cx="695400" cy="3120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1">
  <p:cSld name="CUSTOM_3_1_1_1_1_1_1_1_1_1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/>
          <p:nvPr/>
        </p:nvSpPr>
        <p:spPr>
          <a:xfrm flipH="1">
            <a:off x="142275" y="1230300"/>
            <a:ext cx="272700" cy="39132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166" name="Google Shape;166;p24"/>
          <p:cNvSpPr/>
          <p:nvPr/>
        </p:nvSpPr>
        <p:spPr>
          <a:xfrm flipH="1">
            <a:off x="0" y="0"/>
            <a:ext cx="272700" cy="51435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167" name="Google Shape;167;p24"/>
          <p:cNvSpPr/>
          <p:nvPr/>
        </p:nvSpPr>
        <p:spPr>
          <a:xfrm flipH="1">
            <a:off x="8761200" y="0"/>
            <a:ext cx="382800" cy="4413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168" name="Google Shape;168;p24"/>
          <p:cNvSpPr txBox="1"/>
          <p:nvPr>
            <p:ph type="ctrTitle"/>
          </p:nvPr>
        </p:nvSpPr>
        <p:spPr>
          <a:xfrm>
            <a:off x="720000" y="540000"/>
            <a:ext cx="77040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5">
  <p:cSld name="CUSTOM_3_1_1_1_1_1_1_1_1_1_1_1_1_1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/>
          <p:nvPr/>
        </p:nvSpPr>
        <p:spPr>
          <a:xfrm>
            <a:off x="8729025" y="1230300"/>
            <a:ext cx="272700" cy="39132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171" name="Google Shape;171;p25"/>
          <p:cNvSpPr/>
          <p:nvPr/>
        </p:nvSpPr>
        <p:spPr>
          <a:xfrm>
            <a:off x="8871300" y="0"/>
            <a:ext cx="272700" cy="51435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172" name="Google Shape;172;p25"/>
          <p:cNvSpPr txBox="1"/>
          <p:nvPr>
            <p:ph type="ctrTitle"/>
          </p:nvPr>
        </p:nvSpPr>
        <p:spPr>
          <a:xfrm>
            <a:off x="720000" y="540000"/>
            <a:ext cx="77040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7">
  <p:cSld name="CUSTOM_3_1_1_1_1_1_1_1_1_1_1_1_1_1_1_1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/>
          <p:nvPr/>
        </p:nvSpPr>
        <p:spPr>
          <a:xfrm flipH="1">
            <a:off x="0" y="679995"/>
            <a:ext cx="8481600" cy="44634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175" name="Google Shape;175;p26"/>
          <p:cNvSpPr/>
          <p:nvPr/>
        </p:nvSpPr>
        <p:spPr>
          <a:xfrm flipH="1">
            <a:off x="662875" y="7125"/>
            <a:ext cx="8481600" cy="45102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176" name="Google Shape;176;p26"/>
          <p:cNvSpPr txBox="1"/>
          <p:nvPr>
            <p:ph type="ctrTitle"/>
          </p:nvPr>
        </p:nvSpPr>
        <p:spPr>
          <a:xfrm>
            <a:off x="720000" y="540000"/>
            <a:ext cx="77040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9">
  <p:cSld name="CUSTOM_3_1_1_1_1_1_1_1_1_1_1_1_1_1_1_1_1_1_1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ctrTitle"/>
          </p:nvPr>
        </p:nvSpPr>
        <p:spPr>
          <a:xfrm>
            <a:off x="720000" y="540000"/>
            <a:ext cx="77040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79" name="Google Shape;179;p27"/>
          <p:cNvSpPr/>
          <p:nvPr/>
        </p:nvSpPr>
        <p:spPr>
          <a:xfrm flipH="1">
            <a:off x="142275" y="0"/>
            <a:ext cx="272700" cy="51435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180" name="Google Shape;180;p27"/>
          <p:cNvSpPr/>
          <p:nvPr/>
        </p:nvSpPr>
        <p:spPr>
          <a:xfrm flipH="1">
            <a:off x="0" y="1230300"/>
            <a:ext cx="272700" cy="39132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2">
  <p:cSld name="CUSTOM_3_1_1_1_1_1_1_1_1_1_1_1_1_1_1_1_1_1_1_1_1_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/>
          <p:nvPr/>
        </p:nvSpPr>
        <p:spPr>
          <a:xfrm>
            <a:off x="384550" y="2229900"/>
            <a:ext cx="272700" cy="6837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183" name="Google Shape;183;p28"/>
          <p:cNvSpPr/>
          <p:nvPr/>
        </p:nvSpPr>
        <p:spPr>
          <a:xfrm>
            <a:off x="0" y="0"/>
            <a:ext cx="524400" cy="51435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184" name="Google Shape;184;p28"/>
          <p:cNvSpPr/>
          <p:nvPr/>
        </p:nvSpPr>
        <p:spPr>
          <a:xfrm>
            <a:off x="9032650" y="0"/>
            <a:ext cx="111300" cy="47286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185" name="Google Shape;185;p28"/>
          <p:cNvSpPr/>
          <p:nvPr/>
        </p:nvSpPr>
        <p:spPr>
          <a:xfrm>
            <a:off x="8800375" y="4105050"/>
            <a:ext cx="343500" cy="10458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186" name="Google Shape;186;p28"/>
          <p:cNvSpPr txBox="1"/>
          <p:nvPr>
            <p:ph type="ctrTitle"/>
          </p:nvPr>
        </p:nvSpPr>
        <p:spPr>
          <a:xfrm>
            <a:off x="720000" y="540000"/>
            <a:ext cx="77040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4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/>
          <p:nvPr/>
        </p:nvSpPr>
        <p:spPr>
          <a:xfrm>
            <a:off x="4560425" y="471475"/>
            <a:ext cx="4587300" cy="42006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9"/>
          <p:cNvSpPr/>
          <p:nvPr/>
        </p:nvSpPr>
        <p:spPr>
          <a:xfrm>
            <a:off x="-7500" y="471475"/>
            <a:ext cx="4587300" cy="42006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9"/>
          <p:cNvSpPr txBox="1"/>
          <p:nvPr>
            <p:ph idx="1" type="subTitle"/>
          </p:nvPr>
        </p:nvSpPr>
        <p:spPr>
          <a:xfrm>
            <a:off x="759113" y="2567868"/>
            <a:ext cx="2797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1" name="Google Shape;191;p29"/>
          <p:cNvSpPr txBox="1"/>
          <p:nvPr>
            <p:ph idx="2" type="subTitle"/>
          </p:nvPr>
        </p:nvSpPr>
        <p:spPr>
          <a:xfrm>
            <a:off x="5411863" y="2567868"/>
            <a:ext cx="2797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2" name="Google Shape;192;p29"/>
          <p:cNvSpPr txBox="1"/>
          <p:nvPr>
            <p:ph type="ctrTitle"/>
          </p:nvPr>
        </p:nvSpPr>
        <p:spPr>
          <a:xfrm>
            <a:off x="792969" y="1793125"/>
            <a:ext cx="2797200" cy="644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93" name="Google Shape;193;p29"/>
          <p:cNvSpPr txBox="1"/>
          <p:nvPr>
            <p:ph idx="3" type="ctrTitle"/>
          </p:nvPr>
        </p:nvSpPr>
        <p:spPr>
          <a:xfrm>
            <a:off x="5445719" y="1793125"/>
            <a:ext cx="2797200" cy="644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grpSp>
        <p:nvGrpSpPr>
          <p:cNvPr id="194" name="Google Shape;194;p29"/>
          <p:cNvGrpSpPr/>
          <p:nvPr/>
        </p:nvGrpSpPr>
        <p:grpSpPr>
          <a:xfrm>
            <a:off x="4576072" y="4075"/>
            <a:ext cx="392700" cy="5157600"/>
            <a:chOff x="3047922" y="4075"/>
            <a:chExt cx="392700" cy="5157600"/>
          </a:xfrm>
        </p:grpSpPr>
        <p:sp>
          <p:nvSpPr>
            <p:cNvPr id="195" name="Google Shape;195;p29"/>
            <p:cNvSpPr/>
            <p:nvPr/>
          </p:nvSpPr>
          <p:spPr>
            <a:xfrm rot="5400000">
              <a:off x="3017322" y="2373000"/>
              <a:ext cx="453900" cy="3927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6" name="Google Shape;196;p29"/>
            <p:cNvCxnSpPr/>
            <p:nvPr/>
          </p:nvCxnSpPr>
          <p:spPr>
            <a:xfrm>
              <a:off x="3053725" y="4075"/>
              <a:ext cx="0" cy="51576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5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/>
          <p:nvPr/>
        </p:nvSpPr>
        <p:spPr>
          <a:xfrm>
            <a:off x="75" y="469725"/>
            <a:ext cx="3048000" cy="4199400"/>
          </a:xfrm>
          <a:prstGeom prst="rect">
            <a:avLst/>
          </a:prstGeom>
          <a:solidFill>
            <a:schemeClr val="accent6">
              <a:alpha val="761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0"/>
          <p:cNvSpPr/>
          <p:nvPr/>
        </p:nvSpPr>
        <p:spPr>
          <a:xfrm>
            <a:off x="3050200" y="470909"/>
            <a:ext cx="3048000" cy="41994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0"/>
          <p:cNvSpPr/>
          <p:nvPr/>
        </p:nvSpPr>
        <p:spPr>
          <a:xfrm>
            <a:off x="6095925" y="469725"/>
            <a:ext cx="3048000" cy="4199400"/>
          </a:xfrm>
          <a:prstGeom prst="rect">
            <a:avLst/>
          </a:prstGeom>
          <a:solidFill>
            <a:schemeClr val="accent4">
              <a:alpha val="592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0"/>
          <p:cNvSpPr txBox="1"/>
          <p:nvPr>
            <p:ph type="ctrTitle"/>
          </p:nvPr>
        </p:nvSpPr>
        <p:spPr>
          <a:xfrm>
            <a:off x="724977" y="2727761"/>
            <a:ext cx="1881300" cy="282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02" name="Google Shape;202;p30"/>
          <p:cNvSpPr txBox="1"/>
          <p:nvPr>
            <p:ph idx="1" type="subTitle"/>
          </p:nvPr>
        </p:nvSpPr>
        <p:spPr>
          <a:xfrm>
            <a:off x="729350" y="3071119"/>
            <a:ext cx="1881300" cy="8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3" name="Google Shape;203;p30"/>
          <p:cNvSpPr txBox="1"/>
          <p:nvPr>
            <p:ph idx="2" type="ctrTitle"/>
          </p:nvPr>
        </p:nvSpPr>
        <p:spPr>
          <a:xfrm>
            <a:off x="3634602" y="2688879"/>
            <a:ext cx="1881300" cy="282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04" name="Google Shape;204;p30"/>
          <p:cNvSpPr txBox="1"/>
          <p:nvPr>
            <p:ph idx="3" type="subTitle"/>
          </p:nvPr>
        </p:nvSpPr>
        <p:spPr>
          <a:xfrm>
            <a:off x="3628175" y="3071119"/>
            <a:ext cx="1881300" cy="8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5" name="Google Shape;205;p30"/>
          <p:cNvSpPr txBox="1"/>
          <p:nvPr>
            <p:ph idx="4" type="ctrTitle"/>
          </p:nvPr>
        </p:nvSpPr>
        <p:spPr>
          <a:xfrm>
            <a:off x="6537214" y="2727761"/>
            <a:ext cx="1881300" cy="282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06" name="Google Shape;206;p30"/>
          <p:cNvSpPr txBox="1"/>
          <p:nvPr>
            <p:ph idx="5" type="subTitle"/>
          </p:nvPr>
        </p:nvSpPr>
        <p:spPr>
          <a:xfrm>
            <a:off x="6531350" y="3071119"/>
            <a:ext cx="1881300" cy="8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7" name="Google Shape;207;p30"/>
          <p:cNvSpPr txBox="1"/>
          <p:nvPr>
            <p:ph idx="6" type="ctrTitle"/>
          </p:nvPr>
        </p:nvSpPr>
        <p:spPr>
          <a:xfrm>
            <a:off x="720000" y="844800"/>
            <a:ext cx="77040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 rot="5400000">
            <a:off x="6331050" y="-1696500"/>
            <a:ext cx="272700" cy="39132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23" name="Google Shape;23;p4"/>
          <p:cNvSpPr/>
          <p:nvPr/>
        </p:nvSpPr>
        <p:spPr>
          <a:xfrm rot="-5400000">
            <a:off x="2704200" y="-2704200"/>
            <a:ext cx="272700" cy="56811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24" name="Google Shape;24;p4"/>
          <p:cNvSpPr/>
          <p:nvPr/>
        </p:nvSpPr>
        <p:spPr>
          <a:xfrm rot="5400000">
            <a:off x="5126250" y="1125725"/>
            <a:ext cx="384900" cy="76506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25" name="Google Shape;25;p4"/>
          <p:cNvSpPr/>
          <p:nvPr/>
        </p:nvSpPr>
        <p:spPr>
          <a:xfrm flipH="1">
            <a:off x="8965500" y="945650"/>
            <a:ext cx="178500" cy="22266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26" name="Google Shape;26;p4"/>
          <p:cNvSpPr txBox="1"/>
          <p:nvPr>
            <p:ph type="ctrTitle"/>
          </p:nvPr>
        </p:nvSpPr>
        <p:spPr>
          <a:xfrm>
            <a:off x="720000" y="540000"/>
            <a:ext cx="77040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720000" y="1022075"/>
            <a:ext cx="7704000" cy="3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Roboto Slab"/>
              <a:buAutoNum type="arabicPeriod"/>
              <a:defRPr sz="1200">
                <a:solidFill>
                  <a:srgbClr val="073763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Slab"/>
              <a:buAutoNum type="alphaLcPeriod"/>
              <a:defRPr>
                <a:solidFill>
                  <a:srgbClr val="073763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Slab"/>
              <a:buAutoNum type="romanLcPeriod"/>
              <a:defRPr>
                <a:solidFill>
                  <a:srgbClr val="073763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Slab"/>
              <a:buAutoNum type="arabicPeriod"/>
              <a:defRPr>
                <a:solidFill>
                  <a:srgbClr val="073763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Slab"/>
              <a:buAutoNum type="alphaLcPeriod"/>
              <a:defRPr>
                <a:solidFill>
                  <a:srgbClr val="073763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Slab"/>
              <a:buAutoNum type="romanLcPeriod"/>
              <a:defRPr>
                <a:solidFill>
                  <a:srgbClr val="073763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Slab"/>
              <a:buAutoNum type="arabicPeriod"/>
              <a:defRPr>
                <a:solidFill>
                  <a:srgbClr val="073763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Slab"/>
              <a:buAutoNum type="alphaLcPeriod"/>
              <a:defRPr>
                <a:solidFill>
                  <a:srgbClr val="073763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Slab"/>
              <a:buAutoNum type="romanLcPeriod"/>
              <a:defRPr>
                <a:solidFill>
                  <a:srgbClr val="07376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5_1_1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/>
          <p:nvPr/>
        </p:nvSpPr>
        <p:spPr>
          <a:xfrm>
            <a:off x="0" y="1257350"/>
            <a:ext cx="9146858" cy="3459589"/>
          </a:xfrm>
          <a:custGeom>
            <a:rect b="b" l="l" r="r" t="t"/>
            <a:pathLst>
              <a:path extrusionOk="0" h="4959984" w="3429000">
                <a:moveTo>
                  <a:pt x="3428822" y="4959629"/>
                </a:moveTo>
                <a:lnTo>
                  <a:pt x="0" y="4959629"/>
                </a:lnTo>
                <a:lnTo>
                  <a:pt x="0" y="0"/>
                </a:lnTo>
                <a:lnTo>
                  <a:pt x="3428822" y="0"/>
                </a:lnTo>
                <a:lnTo>
                  <a:pt x="3428822" y="4959629"/>
                </a:lnTo>
                <a:close/>
              </a:path>
            </a:pathLst>
          </a:custGeom>
          <a:solidFill>
            <a:schemeClr val="accent2">
              <a:alpha val="74990"/>
            </a:scheme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10" name="Google Shape;210;p31"/>
          <p:cNvSpPr txBox="1"/>
          <p:nvPr>
            <p:ph idx="1" type="subTitle"/>
          </p:nvPr>
        </p:nvSpPr>
        <p:spPr>
          <a:xfrm>
            <a:off x="870559" y="2850534"/>
            <a:ext cx="1818000" cy="88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1" name="Google Shape;211;p31"/>
          <p:cNvSpPr txBox="1"/>
          <p:nvPr>
            <p:ph idx="2" type="subTitle"/>
          </p:nvPr>
        </p:nvSpPr>
        <p:spPr>
          <a:xfrm>
            <a:off x="3658150" y="2850534"/>
            <a:ext cx="1818000" cy="88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31"/>
          <p:cNvSpPr txBox="1"/>
          <p:nvPr>
            <p:ph type="ctrTitle"/>
          </p:nvPr>
        </p:nvSpPr>
        <p:spPr>
          <a:xfrm>
            <a:off x="870350" y="2527025"/>
            <a:ext cx="1818000" cy="241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None/>
              <a:defRPr sz="20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None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None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None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None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None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None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None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None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13" name="Google Shape;213;p31"/>
          <p:cNvSpPr txBox="1"/>
          <p:nvPr>
            <p:ph idx="3" type="ctrTitle"/>
          </p:nvPr>
        </p:nvSpPr>
        <p:spPr>
          <a:xfrm>
            <a:off x="3658150" y="2527025"/>
            <a:ext cx="1818000" cy="241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None/>
              <a:defRPr sz="20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None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None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None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None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None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None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None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None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14" name="Google Shape;214;p31"/>
          <p:cNvSpPr txBox="1"/>
          <p:nvPr>
            <p:ph idx="4" type="subTitle"/>
          </p:nvPr>
        </p:nvSpPr>
        <p:spPr>
          <a:xfrm>
            <a:off x="6455305" y="2850534"/>
            <a:ext cx="1818000" cy="88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5" name="Google Shape;215;p31"/>
          <p:cNvSpPr txBox="1"/>
          <p:nvPr>
            <p:ph idx="5" type="ctrTitle"/>
          </p:nvPr>
        </p:nvSpPr>
        <p:spPr>
          <a:xfrm>
            <a:off x="6455652" y="2527025"/>
            <a:ext cx="1818000" cy="241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None/>
              <a:defRPr sz="20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None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None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None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None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None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None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None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None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16" name="Google Shape;216;p31"/>
          <p:cNvSpPr txBox="1"/>
          <p:nvPr>
            <p:ph idx="6" type="ctrTitle"/>
          </p:nvPr>
        </p:nvSpPr>
        <p:spPr>
          <a:xfrm>
            <a:off x="720000" y="540000"/>
            <a:ext cx="77040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CUSTOM_5_1_1_1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/>
          <p:nvPr/>
        </p:nvSpPr>
        <p:spPr>
          <a:xfrm flipH="1">
            <a:off x="200" y="0"/>
            <a:ext cx="9144000" cy="51510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2"/>
          <p:cNvSpPr/>
          <p:nvPr/>
        </p:nvSpPr>
        <p:spPr>
          <a:xfrm flipH="1">
            <a:off x="-350" y="0"/>
            <a:ext cx="6473400" cy="47286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220" name="Google Shape;220;p32"/>
          <p:cNvSpPr/>
          <p:nvPr/>
        </p:nvSpPr>
        <p:spPr>
          <a:xfrm flipH="1">
            <a:off x="-125" y="4105050"/>
            <a:ext cx="7635600" cy="10458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221" name="Google Shape;221;p32"/>
          <p:cNvSpPr/>
          <p:nvPr/>
        </p:nvSpPr>
        <p:spPr>
          <a:xfrm flipH="1">
            <a:off x="1158825" y="0"/>
            <a:ext cx="7985400" cy="3765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222" name="Google Shape;222;p32"/>
          <p:cNvSpPr/>
          <p:nvPr/>
        </p:nvSpPr>
        <p:spPr>
          <a:xfrm>
            <a:off x="1031025" y="1619425"/>
            <a:ext cx="1338600" cy="2295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2"/>
          <p:cNvSpPr/>
          <p:nvPr/>
        </p:nvSpPr>
        <p:spPr>
          <a:xfrm>
            <a:off x="2567050" y="1619425"/>
            <a:ext cx="1338600" cy="2295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2"/>
          <p:cNvSpPr/>
          <p:nvPr/>
        </p:nvSpPr>
        <p:spPr>
          <a:xfrm>
            <a:off x="4103075" y="1619425"/>
            <a:ext cx="1338600" cy="2295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2"/>
          <p:cNvSpPr txBox="1"/>
          <p:nvPr>
            <p:ph type="ctrTitle"/>
          </p:nvPr>
        </p:nvSpPr>
        <p:spPr>
          <a:xfrm>
            <a:off x="1031025" y="2241138"/>
            <a:ext cx="1338600" cy="3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6" name="Google Shape;226;p32"/>
          <p:cNvSpPr txBox="1"/>
          <p:nvPr>
            <p:ph idx="1" type="subTitle"/>
          </p:nvPr>
        </p:nvSpPr>
        <p:spPr>
          <a:xfrm>
            <a:off x="1077975" y="2645727"/>
            <a:ext cx="1244400" cy="6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7" name="Google Shape;227;p32"/>
          <p:cNvSpPr txBox="1"/>
          <p:nvPr>
            <p:ph idx="2" type="ctrTitle"/>
          </p:nvPr>
        </p:nvSpPr>
        <p:spPr>
          <a:xfrm>
            <a:off x="2567050" y="2241138"/>
            <a:ext cx="1338600" cy="3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8" name="Google Shape;228;p32"/>
          <p:cNvSpPr txBox="1"/>
          <p:nvPr>
            <p:ph idx="3" type="subTitle"/>
          </p:nvPr>
        </p:nvSpPr>
        <p:spPr>
          <a:xfrm>
            <a:off x="2614000" y="2645727"/>
            <a:ext cx="1244400" cy="6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9" name="Google Shape;229;p32"/>
          <p:cNvSpPr txBox="1"/>
          <p:nvPr>
            <p:ph idx="4" type="ctrTitle"/>
          </p:nvPr>
        </p:nvSpPr>
        <p:spPr>
          <a:xfrm>
            <a:off x="4103075" y="2241138"/>
            <a:ext cx="1338600" cy="3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0" name="Google Shape;230;p32"/>
          <p:cNvSpPr txBox="1"/>
          <p:nvPr>
            <p:ph idx="5" type="subTitle"/>
          </p:nvPr>
        </p:nvSpPr>
        <p:spPr>
          <a:xfrm>
            <a:off x="4150025" y="2645727"/>
            <a:ext cx="1244400" cy="6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1" name="Google Shape;231;p32"/>
          <p:cNvSpPr txBox="1"/>
          <p:nvPr>
            <p:ph hasCustomPrompt="1" idx="6" type="title"/>
          </p:nvPr>
        </p:nvSpPr>
        <p:spPr>
          <a:xfrm>
            <a:off x="1190475" y="3345800"/>
            <a:ext cx="1019400" cy="3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Extra Condensed Medium"/>
              <a:buNone/>
              <a:def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Extra Condensed Medium"/>
              <a:buNone/>
              <a:def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Extra Condensed Medium"/>
              <a:buNone/>
              <a:def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Extra Condensed Medium"/>
              <a:buNone/>
              <a:def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Extra Condensed Medium"/>
              <a:buNone/>
              <a:def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Extra Condensed Medium"/>
              <a:buNone/>
              <a:def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Extra Condensed Medium"/>
              <a:buNone/>
              <a:def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Extra Condensed Medium"/>
              <a:buNone/>
              <a:def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2" name="Google Shape;232;p32"/>
          <p:cNvSpPr txBox="1"/>
          <p:nvPr>
            <p:ph hasCustomPrompt="1" idx="7" type="title"/>
          </p:nvPr>
        </p:nvSpPr>
        <p:spPr>
          <a:xfrm>
            <a:off x="2703025" y="3345800"/>
            <a:ext cx="1019400" cy="3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Extra Condensed Medium"/>
              <a:buNone/>
              <a:def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Extra Condensed Medium"/>
              <a:buNone/>
              <a:def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Extra Condensed Medium"/>
              <a:buNone/>
              <a:def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Extra Condensed Medium"/>
              <a:buNone/>
              <a:def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Extra Condensed Medium"/>
              <a:buNone/>
              <a:def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Extra Condensed Medium"/>
              <a:buNone/>
              <a:def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Extra Condensed Medium"/>
              <a:buNone/>
              <a:def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Extra Condensed Medium"/>
              <a:buNone/>
              <a:def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3" name="Google Shape;233;p32"/>
          <p:cNvSpPr txBox="1"/>
          <p:nvPr>
            <p:ph hasCustomPrompt="1" idx="8" type="title"/>
          </p:nvPr>
        </p:nvSpPr>
        <p:spPr>
          <a:xfrm>
            <a:off x="4262825" y="3345800"/>
            <a:ext cx="1019400" cy="3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Extra Condensed Medium"/>
              <a:buNone/>
              <a:def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Extra Condensed Medium"/>
              <a:buNone/>
              <a:def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Extra Condensed Medium"/>
              <a:buNone/>
              <a:def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Extra Condensed Medium"/>
              <a:buNone/>
              <a:def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Extra Condensed Medium"/>
              <a:buNone/>
              <a:def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Extra Condensed Medium"/>
              <a:buNone/>
              <a:def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Extra Condensed Medium"/>
              <a:buNone/>
              <a:def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Extra Condensed Medium"/>
              <a:buNone/>
              <a:def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4" name="Google Shape;234;p32"/>
          <p:cNvSpPr txBox="1"/>
          <p:nvPr>
            <p:ph idx="9" type="ctrTitle"/>
          </p:nvPr>
        </p:nvSpPr>
        <p:spPr>
          <a:xfrm>
            <a:off x="1031025" y="540000"/>
            <a:ext cx="44106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/>
          <p:nvPr/>
        </p:nvSpPr>
        <p:spPr>
          <a:xfrm flipH="1">
            <a:off x="142275" y="1230300"/>
            <a:ext cx="272700" cy="39132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237" name="Google Shape;237;p33"/>
          <p:cNvSpPr/>
          <p:nvPr/>
        </p:nvSpPr>
        <p:spPr>
          <a:xfrm flipH="1">
            <a:off x="0" y="0"/>
            <a:ext cx="272700" cy="51435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238" name="Google Shape;238;p33"/>
          <p:cNvSpPr txBox="1"/>
          <p:nvPr>
            <p:ph type="ctrTitle"/>
          </p:nvPr>
        </p:nvSpPr>
        <p:spPr>
          <a:xfrm>
            <a:off x="1195375" y="2014107"/>
            <a:ext cx="1826400" cy="282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39" name="Google Shape;239;p33"/>
          <p:cNvSpPr txBox="1"/>
          <p:nvPr>
            <p:ph idx="1" type="subTitle"/>
          </p:nvPr>
        </p:nvSpPr>
        <p:spPr>
          <a:xfrm>
            <a:off x="1194600" y="2342076"/>
            <a:ext cx="18264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3"/>
          <p:cNvSpPr txBox="1"/>
          <p:nvPr>
            <p:ph idx="2" type="ctrTitle"/>
          </p:nvPr>
        </p:nvSpPr>
        <p:spPr>
          <a:xfrm>
            <a:off x="3656911" y="2014067"/>
            <a:ext cx="1826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41" name="Google Shape;241;p33"/>
          <p:cNvSpPr txBox="1"/>
          <p:nvPr>
            <p:ph idx="3" type="subTitle"/>
          </p:nvPr>
        </p:nvSpPr>
        <p:spPr>
          <a:xfrm>
            <a:off x="3656185" y="2341803"/>
            <a:ext cx="18264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33"/>
          <p:cNvSpPr txBox="1"/>
          <p:nvPr>
            <p:ph idx="4" type="ctrTitle"/>
          </p:nvPr>
        </p:nvSpPr>
        <p:spPr>
          <a:xfrm>
            <a:off x="6118081" y="2014092"/>
            <a:ext cx="1826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43" name="Google Shape;243;p33"/>
          <p:cNvSpPr txBox="1"/>
          <p:nvPr>
            <p:ph idx="5" type="subTitle"/>
          </p:nvPr>
        </p:nvSpPr>
        <p:spPr>
          <a:xfrm>
            <a:off x="6122399" y="2341803"/>
            <a:ext cx="18264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3"/>
          <p:cNvSpPr txBox="1"/>
          <p:nvPr>
            <p:ph idx="6" type="ctrTitle"/>
          </p:nvPr>
        </p:nvSpPr>
        <p:spPr>
          <a:xfrm>
            <a:off x="1195372" y="3615531"/>
            <a:ext cx="1826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45" name="Google Shape;245;p33"/>
          <p:cNvSpPr txBox="1"/>
          <p:nvPr>
            <p:ph idx="7" type="subTitle"/>
          </p:nvPr>
        </p:nvSpPr>
        <p:spPr>
          <a:xfrm>
            <a:off x="1194600" y="3945047"/>
            <a:ext cx="18264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3"/>
          <p:cNvSpPr txBox="1"/>
          <p:nvPr>
            <p:ph idx="8" type="ctrTitle"/>
          </p:nvPr>
        </p:nvSpPr>
        <p:spPr>
          <a:xfrm>
            <a:off x="3661240" y="3615642"/>
            <a:ext cx="1826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47" name="Google Shape;247;p33"/>
          <p:cNvSpPr txBox="1"/>
          <p:nvPr>
            <p:ph idx="9" type="subTitle"/>
          </p:nvPr>
        </p:nvSpPr>
        <p:spPr>
          <a:xfrm>
            <a:off x="3660682" y="3945066"/>
            <a:ext cx="18264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33"/>
          <p:cNvSpPr txBox="1"/>
          <p:nvPr>
            <p:ph idx="13" type="ctrTitle"/>
          </p:nvPr>
        </p:nvSpPr>
        <p:spPr>
          <a:xfrm>
            <a:off x="6122986" y="3615642"/>
            <a:ext cx="1826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49" name="Google Shape;249;p33"/>
          <p:cNvSpPr txBox="1"/>
          <p:nvPr>
            <p:ph idx="14" type="subTitle"/>
          </p:nvPr>
        </p:nvSpPr>
        <p:spPr>
          <a:xfrm>
            <a:off x="6120240" y="3945067"/>
            <a:ext cx="18264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33"/>
          <p:cNvSpPr txBox="1"/>
          <p:nvPr>
            <p:ph idx="15" type="ctrTitle"/>
          </p:nvPr>
        </p:nvSpPr>
        <p:spPr>
          <a:xfrm>
            <a:off x="720000" y="540000"/>
            <a:ext cx="77040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51" name="Google Shape;251;p33"/>
          <p:cNvSpPr/>
          <p:nvPr/>
        </p:nvSpPr>
        <p:spPr>
          <a:xfrm flipH="1">
            <a:off x="8463300" y="4702200"/>
            <a:ext cx="680700" cy="4413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8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/>
          <p:nvPr/>
        </p:nvSpPr>
        <p:spPr>
          <a:xfrm flipH="1">
            <a:off x="200" y="0"/>
            <a:ext cx="9144000" cy="51510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4"/>
          <p:cNvSpPr/>
          <p:nvPr/>
        </p:nvSpPr>
        <p:spPr>
          <a:xfrm flipH="1">
            <a:off x="-225" y="0"/>
            <a:ext cx="7932000" cy="46473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255" name="Google Shape;255;p34"/>
          <p:cNvSpPr txBox="1"/>
          <p:nvPr>
            <p:ph type="ctrTitle"/>
          </p:nvPr>
        </p:nvSpPr>
        <p:spPr>
          <a:xfrm>
            <a:off x="817499" y="540000"/>
            <a:ext cx="3297000" cy="88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6" name="Google Shape;256;p34"/>
          <p:cNvSpPr txBox="1"/>
          <p:nvPr>
            <p:ph idx="1" type="subTitle"/>
          </p:nvPr>
        </p:nvSpPr>
        <p:spPr>
          <a:xfrm>
            <a:off x="816925" y="1628550"/>
            <a:ext cx="3297000" cy="10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7" name="Google Shape;257;p34"/>
          <p:cNvSpPr/>
          <p:nvPr/>
        </p:nvSpPr>
        <p:spPr>
          <a:xfrm flipH="1">
            <a:off x="361625" y="3827725"/>
            <a:ext cx="8240100" cy="13230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258" name="Google Shape;258;p34"/>
          <p:cNvSpPr txBox="1"/>
          <p:nvPr/>
        </p:nvSpPr>
        <p:spPr>
          <a:xfrm>
            <a:off x="817828" y="3037914"/>
            <a:ext cx="32970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CREDITS: This presentation template was created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Roboto Slab"/>
                <a:ea typeface="Roboto Slab"/>
                <a:cs typeface="Roboto Slab"/>
                <a:sym typeface="Roboto Slab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, including icons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Roboto Slab"/>
                <a:ea typeface="Roboto Slab"/>
                <a:cs typeface="Roboto Slab"/>
                <a:sym typeface="Roboto Slab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, infographics &amp; images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Roboto Slab"/>
                <a:ea typeface="Roboto Slab"/>
                <a:cs typeface="Roboto Slab"/>
                <a:sym typeface="Roboto Slab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endParaRPr b="1" sz="12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4560425" y="-7025"/>
            <a:ext cx="4587300" cy="51576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-7500" y="-7025"/>
            <a:ext cx="4567800" cy="51576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/>
          <p:nvPr/>
        </p:nvSpPr>
        <p:spPr>
          <a:xfrm rot="5400000">
            <a:off x="4545472" y="2860425"/>
            <a:ext cx="453900" cy="3927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ctrTitle"/>
          </p:nvPr>
        </p:nvSpPr>
        <p:spPr>
          <a:xfrm>
            <a:off x="1026250" y="1164063"/>
            <a:ext cx="25002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2" type="ctrTitle"/>
          </p:nvPr>
        </p:nvSpPr>
        <p:spPr>
          <a:xfrm>
            <a:off x="5603975" y="1164063"/>
            <a:ext cx="25002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" type="subTitle"/>
          </p:nvPr>
        </p:nvSpPr>
        <p:spPr>
          <a:xfrm>
            <a:off x="876850" y="2413498"/>
            <a:ext cx="2797200" cy="13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3" type="subTitle"/>
          </p:nvPr>
        </p:nvSpPr>
        <p:spPr>
          <a:xfrm>
            <a:off x="5448850" y="2413504"/>
            <a:ext cx="2797200" cy="13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ctrTitle"/>
          </p:nvPr>
        </p:nvSpPr>
        <p:spPr>
          <a:xfrm>
            <a:off x="720000" y="540000"/>
            <a:ext cx="77040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8" name="Google Shape;38;p6"/>
          <p:cNvSpPr/>
          <p:nvPr/>
        </p:nvSpPr>
        <p:spPr>
          <a:xfrm>
            <a:off x="8729025" y="1230300"/>
            <a:ext cx="272700" cy="39132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39" name="Google Shape;39;p6"/>
          <p:cNvSpPr/>
          <p:nvPr/>
        </p:nvSpPr>
        <p:spPr>
          <a:xfrm>
            <a:off x="8871300" y="0"/>
            <a:ext cx="272700" cy="51435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/>
          <p:nvPr/>
        </p:nvSpPr>
        <p:spPr>
          <a:xfrm flipH="1" rot="828">
            <a:off x="4162800" y="4979536"/>
            <a:ext cx="4981200" cy="1641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42" name="Google Shape;42;p7"/>
          <p:cNvSpPr/>
          <p:nvPr/>
        </p:nvSpPr>
        <p:spPr>
          <a:xfrm flipH="1">
            <a:off x="0" y="0"/>
            <a:ext cx="325200" cy="46473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43" name="Google Shape;43;p7"/>
          <p:cNvSpPr/>
          <p:nvPr/>
        </p:nvSpPr>
        <p:spPr>
          <a:xfrm flipH="1" rot="984">
            <a:off x="7638900" y="4897324"/>
            <a:ext cx="1047900" cy="1641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44" name="Google Shape;44;p7"/>
          <p:cNvSpPr/>
          <p:nvPr/>
        </p:nvSpPr>
        <p:spPr>
          <a:xfrm flipH="1" rot="-5398897">
            <a:off x="8513700" y="2409300"/>
            <a:ext cx="935400" cy="3249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45" name="Google Shape;45;p7"/>
          <p:cNvSpPr txBox="1"/>
          <p:nvPr>
            <p:ph type="ctrTitle"/>
          </p:nvPr>
        </p:nvSpPr>
        <p:spPr>
          <a:xfrm>
            <a:off x="720000" y="540000"/>
            <a:ext cx="77040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763738" y="1530875"/>
            <a:ext cx="3852600" cy="25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Roboto Slab"/>
              <a:buChar char="●"/>
              <a:defRPr>
                <a:solidFill>
                  <a:srgbClr val="073763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Slab"/>
              <a:buChar char="○"/>
              <a:defRPr>
                <a:solidFill>
                  <a:srgbClr val="073763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Slab"/>
              <a:buChar char="■"/>
              <a:defRPr>
                <a:solidFill>
                  <a:srgbClr val="073763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Slab"/>
              <a:buChar char="●"/>
              <a:defRPr>
                <a:solidFill>
                  <a:srgbClr val="073763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Slab"/>
              <a:buChar char="○"/>
              <a:defRPr>
                <a:solidFill>
                  <a:srgbClr val="073763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Slab"/>
              <a:buChar char="■"/>
              <a:defRPr>
                <a:solidFill>
                  <a:srgbClr val="073763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Slab"/>
              <a:buChar char="●"/>
              <a:defRPr>
                <a:solidFill>
                  <a:srgbClr val="073763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Slab"/>
              <a:buChar char="○"/>
              <a:defRPr>
                <a:solidFill>
                  <a:srgbClr val="073763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Slab"/>
              <a:buChar char="■"/>
              <a:defRPr>
                <a:solidFill>
                  <a:srgbClr val="07376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/>
          <p:nvPr/>
        </p:nvSpPr>
        <p:spPr>
          <a:xfrm>
            <a:off x="773800" y="2322625"/>
            <a:ext cx="144300" cy="9081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8"/>
          <p:cNvSpPr/>
          <p:nvPr/>
        </p:nvSpPr>
        <p:spPr>
          <a:xfrm>
            <a:off x="542400" y="0"/>
            <a:ext cx="144300" cy="28209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/>
          <p:nvPr/>
        </p:nvSpPr>
        <p:spPr>
          <a:xfrm>
            <a:off x="8028375" y="411475"/>
            <a:ext cx="144300" cy="17232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8"/>
          <p:cNvSpPr/>
          <p:nvPr/>
        </p:nvSpPr>
        <p:spPr>
          <a:xfrm>
            <a:off x="8613000" y="3420300"/>
            <a:ext cx="531000" cy="17232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 txBox="1"/>
          <p:nvPr>
            <p:ph type="title"/>
          </p:nvPr>
        </p:nvSpPr>
        <p:spPr>
          <a:xfrm>
            <a:off x="2484150" y="1366425"/>
            <a:ext cx="4175700" cy="235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7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3" name="Google Shape;53;p8"/>
          <p:cNvSpPr/>
          <p:nvPr/>
        </p:nvSpPr>
        <p:spPr>
          <a:xfrm flipH="1" rot="-5398897">
            <a:off x="-395550" y="2499750"/>
            <a:ext cx="935400" cy="1440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54" name="Google Shape;54;p8"/>
          <p:cNvSpPr/>
          <p:nvPr/>
        </p:nvSpPr>
        <p:spPr>
          <a:xfrm rot="5400000">
            <a:off x="8213250" y="-41450"/>
            <a:ext cx="138300" cy="17232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8"/>
          <p:cNvSpPr/>
          <p:nvPr/>
        </p:nvSpPr>
        <p:spPr>
          <a:xfrm flipH="1" rot="670">
            <a:off x="-150" y="4979146"/>
            <a:ext cx="1538400" cy="1641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0" y="-7350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9"/>
          <p:cNvSpPr/>
          <p:nvPr/>
        </p:nvSpPr>
        <p:spPr>
          <a:xfrm flipH="1">
            <a:off x="300" y="-7350"/>
            <a:ext cx="3201900" cy="15477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/>
          <p:nvPr/>
        </p:nvSpPr>
        <p:spPr>
          <a:xfrm flipH="1">
            <a:off x="2582575" y="900600"/>
            <a:ext cx="6561900" cy="42429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60" name="Google Shape;60;p9"/>
          <p:cNvSpPr txBox="1"/>
          <p:nvPr>
            <p:ph type="ctrTitle"/>
          </p:nvPr>
        </p:nvSpPr>
        <p:spPr>
          <a:xfrm flipH="1">
            <a:off x="2627825" y="2540550"/>
            <a:ext cx="3166200" cy="19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hasCustomPrompt="1" idx="2" type="title"/>
          </p:nvPr>
        </p:nvSpPr>
        <p:spPr>
          <a:xfrm flipH="1">
            <a:off x="6075775" y="2359022"/>
            <a:ext cx="2628600" cy="22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62" name="Google Shape;62;p9"/>
          <p:cNvCxnSpPr/>
          <p:nvPr/>
        </p:nvCxnSpPr>
        <p:spPr>
          <a:xfrm>
            <a:off x="5954850" y="-10625"/>
            <a:ext cx="0" cy="42774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2688600" y="550689"/>
            <a:ext cx="3766800" cy="115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65" name="Google Shape;65;p10"/>
          <p:cNvSpPr/>
          <p:nvPr/>
        </p:nvSpPr>
        <p:spPr>
          <a:xfrm>
            <a:off x="0" y="3420300"/>
            <a:ext cx="140700" cy="17232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0"/>
          <p:cNvSpPr/>
          <p:nvPr/>
        </p:nvSpPr>
        <p:spPr>
          <a:xfrm>
            <a:off x="7249500" y="4573650"/>
            <a:ext cx="1894500" cy="3108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0"/>
          <p:cNvSpPr/>
          <p:nvPr/>
        </p:nvSpPr>
        <p:spPr>
          <a:xfrm rot="5400000">
            <a:off x="8304150" y="4295575"/>
            <a:ext cx="765300" cy="1077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0"/>
          <p:cNvSpPr/>
          <p:nvPr/>
        </p:nvSpPr>
        <p:spPr>
          <a:xfrm rot="5400000">
            <a:off x="366925" y="384100"/>
            <a:ext cx="138300" cy="8721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34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Extra Condensed Medium"/>
              <a:buNone/>
              <a:defRPr sz="28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Fira Sans Extra Condensed Medium"/>
              <a:buNone/>
              <a:defRPr sz="2800">
                <a:solidFill>
                  <a:srgbClr val="66666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Fira Sans Extra Condensed Medium"/>
              <a:buNone/>
              <a:defRPr sz="2800">
                <a:solidFill>
                  <a:srgbClr val="66666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Fira Sans Extra Condensed Medium"/>
              <a:buNone/>
              <a:defRPr sz="2800">
                <a:solidFill>
                  <a:srgbClr val="66666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Fira Sans Extra Condensed Medium"/>
              <a:buNone/>
              <a:defRPr sz="2800">
                <a:solidFill>
                  <a:srgbClr val="66666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Fira Sans Extra Condensed Medium"/>
              <a:buNone/>
              <a:defRPr sz="2800">
                <a:solidFill>
                  <a:srgbClr val="66666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Fira Sans Extra Condensed Medium"/>
              <a:buNone/>
              <a:defRPr sz="2800">
                <a:solidFill>
                  <a:srgbClr val="66666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Fira Sans Extra Condensed Medium"/>
              <a:buNone/>
              <a:defRPr sz="2800">
                <a:solidFill>
                  <a:srgbClr val="66666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Fira Sans Extra Condensed Medium"/>
              <a:buNone/>
              <a:defRPr sz="2800">
                <a:solidFill>
                  <a:srgbClr val="66666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4175" y="1201750"/>
            <a:ext cx="77166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Slab"/>
              <a:buChar char="●"/>
              <a:defRPr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/>
          <p:nvPr>
            <p:ph type="ctrTitle"/>
          </p:nvPr>
        </p:nvSpPr>
        <p:spPr>
          <a:xfrm>
            <a:off x="3712650" y="861975"/>
            <a:ext cx="4769700" cy="16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Music Genre Classification</a:t>
            </a:r>
            <a:endParaRPr sz="5500"/>
          </a:p>
        </p:txBody>
      </p:sp>
      <p:sp>
        <p:nvSpPr>
          <p:cNvPr id="264" name="Google Shape;264;p35"/>
          <p:cNvSpPr txBox="1"/>
          <p:nvPr>
            <p:ph idx="1" type="subTitle"/>
          </p:nvPr>
        </p:nvSpPr>
        <p:spPr>
          <a:xfrm>
            <a:off x="6332975" y="2849275"/>
            <a:ext cx="2009100" cy="5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Presenting: Noorh Alkhraan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4"/>
          <p:cNvSpPr txBox="1"/>
          <p:nvPr>
            <p:ph type="ctrTitle"/>
          </p:nvPr>
        </p:nvSpPr>
        <p:spPr>
          <a:xfrm>
            <a:off x="3350450" y="2540550"/>
            <a:ext cx="3039600" cy="19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Model Implementation</a:t>
            </a:r>
            <a:endParaRPr/>
          </a:p>
        </p:txBody>
      </p:sp>
      <p:sp>
        <p:nvSpPr>
          <p:cNvPr id="372" name="Google Shape;372;p44"/>
          <p:cNvSpPr txBox="1"/>
          <p:nvPr>
            <p:ph idx="2" type="title"/>
          </p:nvPr>
        </p:nvSpPr>
        <p:spPr>
          <a:xfrm>
            <a:off x="89196" y="3437750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5"/>
          <p:cNvSpPr txBox="1"/>
          <p:nvPr>
            <p:ph type="ctrTitle"/>
          </p:nvPr>
        </p:nvSpPr>
        <p:spPr>
          <a:xfrm>
            <a:off x="720000" y="540000"/>
            <a:ext cx="77040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Choosing </a:t>
            </a:r>
            <a:endParaRPr/>
          </a:p>
        </p:txBody>
      </p:sp>
      <p:sp>
        <p:nvSpPr>
          <p:cNvPr id="378" name="Google Shape;378;p45"/>
          <p:cNvSpPr txBox="1"/>
          <p:nvPr/>
        </p:nvSpPr>
        <p:spPr>
          <a:xfrm>
            <a:off x="2705700" y="4136125"/>
            <a:ext cx="37326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379" name="Google Shape;37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7325" y="1098000"/>
            <a:ext cx="4162309" cy="2885724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45"/>
          <p:cNvSpPr txBox="1"/>
          <p:nvPr/>
        </p:nvSpPr>
        <p:spPr>
          <a:xfrm>
            <a:off x="2897975" y="3983725"/>
            <a:ext cx="349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Slab"/>
                <a:ea typeface="Roboto Slab"/>
                <a:cs typeface="Roboto Slab"/>
                <a:sym typeface="Roboto Slab"/>
              </a:rPr>
              <a:t>Figure 1: Results of 5-fold Cross Validation to choose the best model</a:t>
            </a:r>
            <a:endParaRPr sz="8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6"/>
          <p:cNvSpPr txBox="1"/>
          <p:nvPr>
            <p:ph type="ctrTitle"/>
          </p:nvPr>
        </p:nvSpPr>
        <p:spPr>
          <a:xfrm>
            <a:off x="3350450" y="1435700"/>
            <a:ext cx="2755800" cy="19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Experiments and results </a:t>
            </a:r>
            <a:endParaRPr/>
          </a:p>
        </p:txBody>
      </p:sp>
      <p:sp>
        <p:nvSpPr>
          <p:cNvPr id="386" name="Google Shape;386;p46"/>
          <p:cNvSpPr txBox="1"/>
          <p:nvPr>
            <p:ph idx="2" type="title"/>
          </p:nvPr>
        </p:nvSpPr>
        <p:spPr>
          <a:xfrm>
            <a:off x="89196" y="2332900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7"/>
          <p:cNvSpPr txBox="1"/>
          <p:nvPr>
            <p:ph type="ctrTitle"/>
          </p:nvPr>
        </p:nvSpPr>
        <p:spPr>
          <a:xfrm>
            <a:off x="720000" y="427800"/>
            <a:ext cx="77040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endParaRPr/>
          </a:p>
        </p:txBody>
      </p:sp>
      <p:pic>
        <p:nvPicPr>
          <p:cNvPr id="392" name="Google Shape;39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2675" y="1088650"/>
            <a:ext cx="4927300" cy="389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8"/>
          <p:cNvSpPr txBox="1"/>
          <p:nvPr>
            <p:ph type="ctrTitle"/>
          </p:nvPr>
        </p:nvSpPr>
        <p:spPr>
          <a:xfrm>
            <a:off x="720000" y="540000"/>
            <a:ext cx="77040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classification metrics</a:t>
            </a:r>
            <a:endParaRPr/>
          </a:p>
        </p:txBody>
      </p:sp>
      <p:graphicFrame>
        <p:nvGraphicFramePr>
          <p:cNvPr id="398" name="Google Shape;398;p48"/>
          <p:cNvGraphicFramePr/>
          <p:nvPr/>
        </p:nvGraphicFramePr>
        <p:xfrm>
          <a:off x="2346975" y="1705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{6B71A56E-823B-474D-965C-C6A5F23259D9}</a:tableStyleId>
              </a:tblPr>
              <a:tblGrid>
                <a:gridCol w="1149925"/>
                <a:gridCol w="1308925"/>
                <a:gridCol w="990925"/>
                <a:gridCol w="1149925"/>
              </a:tblGrid>
              <a:tr h="601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Accuray</a:t>
                      </a:r>
                      <a:endParaRPr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Precision (Avg.)</a:t>
                      </a:r>
                      <a:endParaRPr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Recall (Avg.)</a:t>
                      </a:r>
                      <a:endParaRPr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F1 (Avg.)</a:t>
                      </a:r>
                      <a:endParaRPr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0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0.75877</a:t>
                      </a:r>
                      <a:endParaRPr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0.7438</a:t>
                      </a:r>
                      <a:endParaRPr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0.7614</a:t>
                      </a:r>
                      <a:endParaRPr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0.7492</a:t>
                      </a:r>
                      <a:endParaRPr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9" name="Google Shape;399;p48"/>
          <p:cNvSpPr txBox="1"/>
          <p:nvPr/>
        </p:nvSpPr>
        <p:spPr>
          <a:xfrm>
            <a:off x="720000" y="2244425"/>
            <a:ext cx="185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Random Forests Classifier</a:t>
            </a:r>
            <a:endParaRPr>
              <a:solidFill>
                <a:schemeClr val="accent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400" name="Google Shape;400;p48"/>
          <p:cNvSpPr/>
          <p:nvPr/>
        </p:nvSpPr>
        <p:spPr>
          <a:xfrm>
            <a:off x="935175" y="2309900"/>
            <a:ext cx="1412100" cy="5283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9"/>
          <p:cNvSpPr txBox="1"/>
          <p:nvPr>
            <p:ph type="ctrTitle"/>
          </p:nvPr>
        </p:nvSpPr>
        <p:spPr>
          <a:xfrm>
            <a:off x="3350450" y="1435700"/>
            <a:ext cx="2755800" cy="19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406" name="Google Shape;406;p49"/>
          <p:cNvSpPr txBox="1"/>
          <p:nvPr>
            <p:ph idx="2" type="title"/>
          </p:nvPr>
        </p:nvSpPr>
        <p:spPr>
          <a:xfrm>
            <a:off x="89196" y="2332900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0"/>
          <p:cNvSpPr txBox="1"/>
          <p:nvPr>
            <p:ph type="ctrTitle"/>
          </p:nvPr>
        </p:nvSpPr>
        <p:spPr>
          <a:xfrm>
            <a:off x="720000" y="540000"/>
            <a:ext cx="77040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412" name="Google Shape;412;p50"/>
          <p:cNvSpPr/>
          <p:nvPr/>
        </p:nvSpPr>
        <p:spPr>
          <a:xfrm>
            <a:off x="2164127" y="2639758"/>
            <a:ext cx="855900" cy="8559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C3B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50"/>
          <p:cNvSpPr/>
          <p:nvPr/>
        </p:nvSpPr>
        <p:spPr>
          <a:xfrm>
            <a:off x="2164130" y="1498858"/>
            <a:ext cx="855900" cy="8559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C3B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50"/>
          <p:cNvSpPr/>
          <p:nvPr/>
        </p:nvSpPr>
        <p:spPr>
          <a:xfrm>
            <a:off x="2423703" y="1759340"/>
            <a:ext cx="336724" cy="334919"/>
          </a:xfrm>
          <a:custGeom>
            <a:rect b="b" l="l" r="r" t="t"/>
            <a:pathLst>
              <a:path extrusionOk="0" h="11689" w="11752">
                <a:moveTo>
                  <a:pt x="5860" y="662"/>
                </a:moveTo>
                <a:cubicBezTo>
                  <a:pt x="6427" y="662"/>
                  <a:pt x="6900" y="1135"/>
                  <a:pt x="6900" y="1670"/>
                </a:cubicBezTo>
                <a:cubicBezTo>
                  <a:pt x="6900" y="2238"/>
                  <a:pt x="6427" y="2710"/>
                  <a:pt x="5860" y="2710"/>
                </a:cubicBezTo>
                <a:cubicBezTo>
                  <a:pt x="5293" y="2710"/>
                  <a:pt x="4821" y="2238"/>
                  <a:pt x="4821" y="1670"/>
                </a:cubicBezTo>
                <a:cubicBezTo>
                  <a:pt x="4821" y="1135"/>
                  <a:pt x="5293" y="662"/>
                  <a:pt x="5860" y="662"/>
                </a:cubicBezTo>
                <a:close/>
                <a:moveTo>
                  <a:pt x="5860" y="3372"/>
                </a:moveTo>
                <a:cubicBezTo>
                  <a:pt x="7058" y="3403"/>
                  <a:pt x="8034" y="4317"/>
                  <a:pt x="8223" y="5451"/>
                </a:cubicBezTo>
                <a:lnTo>
                  <a:pt x="3466" y="5451"/>
                </a:lnTo>
                <a:cubicBezTo>
                  <a:pt x="3624" y="4285"/>
                  <a:pt x="4663" y="3372"/>
                  <a:pt x="5860" y="3372"/>
                </a:cubicBezTo>
                <a:close/>
                <a:moveTo>
                  <a:pt x="9420" y="7562"/>
                </a:moveTo>
                <a:cubicBezTo>
                  <a:pt x="9956" y="7562"/>
                  <a:pt x="10429" y="7814"/>
                  <a:pt x="10744" y="8223"/>
                </a:cubicBezTo>
                <a:lnTo>
                  <a:pt x="10082" y="8223"/>
                </a:lnTo>
                <a:cubicBezTo>
                  <a:pt x="9546" y="8223"/>
                  <a:pt x="9074" y="8696"/>
                  <a:pt x="9074" y="9232"/>
                </a:cubicBezTo>
                <a:cubicBezTo>
                  <a:pt x="9074" y="9799"/>
                  <a:pt x="9546" y="10271"/>
                  <a:pt x="10082" y="10271"/>
                </a:cubicBezTo>
                <a:lnTo>
                  <a:pt x="10744" y="10271"/>
                </a:lnTo>
                <a:cubicBezTo>
                  <a:pt x="10429" y="10712"/>
                  <a:pt x="9925" y="10933"/>
                  <a:pt x="9420" y="10933"/>
                </a:cubicBezTo>
                <a:cubicBezTo>
                  <a:pt x="8696" y="10933"/>
                  <a:pt x="8034" y="10460"/>
                  <a:pt x="7814" y="9799"/>
                </a:cubicBezTo>
                <a:cubicBezTo>
                  <a:pt x="7751" y="9673"/>
                  <a:pt x="7593" y="9547"/>
                  <a:pt x="7499" y="9547"/>
                </a:cubicBezTo>
                <a:lnTo>
                  <a:pt x="4222" y="9547"/>
                </a:lnTo>
                <a:cubicBezTo>
                  <a:pt x="4065" y="9547"/>
                  <a:pt x="3939" y="9641"/>
                  <a:pt x="3907" y="9799"/>
                </a:cubicBezTo>
                <a:cubicBezTo>
                  <a:pt x="3655" y="10460"/>
                  <a:pt x="2993" y="10933"/>
                  <a:pt x="2300" y="10933"/>
                </a:cubicBezTo>
                <a:cubicBezTo>
                  <a:pt x="1733" y="10933"/>
                  <a:pt x="1261" y="10649"/>
                  <a:pt x="914" y="10271"/>
                </a:cubicBezTo>
                <a:lnTo>
                  <a:pt x="1576" y="10271"/>
                </a:lnTo>
                <a:cubicBezTo>
                  <a:pt x="2143" y="10271"/>
                  <a:pt x="2615" y="9799"/>
                  <a:pt x="2615" y="9232"/>
                </a:cubicBezTo>
                <a:cubicBezTo>
                  <a:pt x="2615" y="8696"/>
                  <a:pt x="2143" y="8223"/>
                  <a:pt x="1576" y="8223"/>
                </a:cubicBezTo>
                <a:lnTo>
                  <a:pt x="914" y="8223"/>
                </a:lnTo>
                <a:cubicBezTo>
                  <a:pt x="1229" y="7782"/>
                  <a:pt x="1733" y="7562"/>
                  <a:pt x="2300" y="7562"/>
                </a:cubicBezTo>
                <a:cubicBezTo>
                  <a:pt x="2993" y="7562"/>
                  <a:pt x="3655" y="8034"/>
                  <a:pt x="3907" y="8696"/>
                </a:cubicBezTo>
                <a:cubicBezTo>
                  <a:pt x="3939" y="8822"/>
                  <a:pt x="4096" y="8917"/>
                  <a:pt x="4222" y="8917"/>
                </a:cubicBezTo>
                <a:lnTo>
                  <a:pt x="7499" y="8917"/>
                </a:lnTo>
                <a:cubicBezTo>
                  <a:pt x="7656" y="8917"/>
                  <a:pt x="7751" y="8854"/>
                  <a:pt x="7814" y="8696"/>
                </a:cubicBezTo>
                <a:cubicBezTo>
                  <a:pt x="8034" y="8034"/>
                  <a:pt x="8727" y="7562"/>
                  <a:pt x="9420" y="7562"/>
                </a:cubicBezTo>
                <a:close/>
                <a:moveTo>
                  <a:pt x="5860" y="1"/>
                </a:moveTo>
                <a:cubicBezTo>
                  <a:pt x="4915" y="1"/>
                  <a:pt x="4128" y="725"/>
                  <a:pt x="4128" y="1670"/>
                </a:cubicBezTo>
                <a:cubicBezTo>
                  <a:pt x="4128" y="2143"/>
                  <a:pt x="4348" y="2584"/>
                  <a:pt x="4663" y="2899"/>
                </a:cubicBezTo>
                <a:lnTo>
                  <a:pt x="4695" y="2931"/>
                </a:lnTo>
                <a:cubicBezTo>
                  <a:pt x="3592" y="3372"/>
                  <a:pt x="2773" y="4474"/>
                  <a:pt x="2773" y="5829"/>
                </a:cubicBezTo>
                <a:cubicBezTo>
                  <a:pt x="2773" y="6018"/>
                  <a:pt x="2930" y="6176"/>
                  <a:pt x="3119" y="6176"/>
                </a:cubicBezTo>
                <a:lnTo>
                  <a:pt x="5514" y="6176"/>
                </a:lnTo>
                <a:lnTo>
                  <a:pt x="5514" y="8255"/>
                </a:lnTo>
                <a:lnTo>
                  <a:pt x="4443" y="8255"/>
                </a:lnTo>
                <a:cubicBezTo>
                  <a:pt x="4065" y="7436"/>
                  <a:pt x="3245" y="6869"/>
                  <a:pt x="2300" y="6869"/>
                </a:cubicBezTo>
                <a:cubicBezTo>
                  <a:pt x="1261" y="6869"/>
                  <a:pt x="410" y="7499"/>
                  <a:pt x="32" y="8444"/>
                </a:cubicBezTo>
                <a:cubicBezTo>
                  <a:pt x="0" y="8570"/>
                  <a:pt x="0" y="8696"/>
                  <a:pt x="95" y="8759"/>
                </a:cubicBezTo>
                <a:cubicBezTo>
                  <a:pt x="158" y="8854"/>
                  <a:pt x="253" y="8917"/>
                  <a:pt x="347" y="8917"/>
                </a:cubicBezTo>
                <a:lnTo>
                  <a:pt x="1607" y="8917"/>
                </a:lnTo>
                <a:cubicBezTo>
                  <a:pt x="1828" y="8917"/>
                  <a:pt x="1985" y="9074"/>
                  <a:pt x="1985" y="9295"/>
                </a:cubicBezTo>
                <a:cubicBezTo>
                  <a:pt x="1985" y="9484"/>
                  <a:pt x="1828" y="9641"/>
                  <a:pt x="1607" y="9641"/>
                </a:cubicBezTo>
                <a:lnTo>
                  <a:pt x="347" y="9641"/>
                </a:lnTo>
                <a:cubicBezTo>
                  <a:pt x="253" y="9641"/>
                  <a:pt x="158" y="9673"/>
                  <a:pt x="95" y="9799"/>
                </a:cubicBezTo>
                <a:cubicBezTo>
                  <a:pt x="0" y="9862"/>
                  <a:pt x="0" y="9988"/>
                  <a:pt x="32" y="10114"/>
                </a:cubicBezTo>
                <a:cubicBezTo>
                  <a:pt x="410" y="11059"/>
                  <a:pt x="1292" y="11689"/>
                  <a:pt x="2300" y="11689"/>
                </a:cubicBezTo>
                <a:cubicBezTo>
                  <a:pt x="3182" y="11689"/>
                  <a:pt x="4065" y="11122"/>
                  <a:pt x="4443" y="10303"/>
                </a:cubicBezTo>
                <a:lnTo>
                  <a:pt x="7278" y="10303"/>
                </a:lnTo>
                <a:cubicBezTo>
                  <a:pt x="7688" y="11122"/>
                  <a:pt x="8507" y="11689"/>
                  <a:pt x="9452" y="11689"/>
                </a:cubicBezTo>
                <a:cubicBezTo>
                  <a:pt x="10492" y="11689"/>
                  <a:pt x="11342" y="11059"/>
                  <a:pt x="11689" y="10114"/>
                </a:cubicBezTo>
                <a:cubicBezTo>
                  <a:pt x="11752" y="9988"/>
                  <a:pt x="11752" y="9862"/>
                  <a:pt x="11657" y="9799"/>
                </a:cubicBezTo>
                <a:cubicBezTo>
                  <a:pt x="11594" y="9704"/>
                  <a:pt x="11500" y="9641"/>
                  <a:pt x="11374" y="9641"/>
                </a:cubicBezTo>
                <a:lnTo>
                  <a:pt x="10114" y="9641"/>
                </a:lnTo>
                <a:cubicBezTo>
                  <a:pt x="9925" y="9641"/>
                  <a:pt x="9767" y="9484"/>
                  <a:pt x="9767" y="9295"/>
                </a:cubicBezTo>
                <a:cubicBezTo>
                  <a:pt x="9767" y="9074"/>
                  <a:pt x="9925" y="8917"/>
                  <a:pt x="10114" y="8917"/>
                </a:cubicBezTo>
                <a:lnTo>
                  <a:pt x="11374" y="8917"/>
                </a:lnTo>
                <a:cubicBezTo>
                  <a:pt x="11500" y="8917"/>
                  <a:pt x="11594" y="8885"/>
                  <a:pt x="11657" y="8759"/>
                </a:cubicBezTo>
                <a:cubicBezTo>
                  <a:pt x="11752" y="8696"/>
                  <a:pt x="11752" y="8570"/>
                  <a:pt x="11689" y="8444"/>
                </a:cubicBezTo>
                <a:cubicBezTo>
                  <a:pt x="11342" y="7499"/>
                  <a:pt x="10429" y="6869"/>
                  <a:pt x="9452" y="6869"/>
                </a:cubicBezTo>
                <a:cubicBezTo>
                  <a:pt x="8538" y="6869"/>
                  <a:pt x="7688" y="7436"/>
                  <a:pt x="7278" y="8255"/>
                </a:cubicBezTo>
                <a:lnTo>
                  <a:pt x="6238" y="8255"/>
                </a:lnTo>
                <a:lnTo>
                  <a:pt x="6238" y="6176"/>
                </a:lnTo>
                <a:lnTo>
                  <a:pt x="8633" y="6176"/>
                </a:lnTo>
                <a:cubicBezTo>
                  <a:pt x="8822" y="6176"/>
                  <a:pt x="8979" y="6018"/>
                  <a:pt x="8979" y="5829"/>
                </a:cubicBezTo>
                <a:cubicBezTo>
                  <a:pt x="8979" y="4506"/>
                  <a:pt x="8192" y="3403"/>
                  <a:pt x="7058" y="2931"/>
                </a:cubicBezTo>
                <a:cubicBezTo>
                  <a:pt x="7341" y="2616"/>
                  <a:pt x="7562" y="2175"/>
                  <a:pt x="7562" y="1670"/>
                </a:cubicBezTo>
                <a:cubicBezTo>
                  <a:pt x="7562" y="725"/>
                  <a:pt x="6806" y="1"/>
                  <a:pt x="586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50"/>
          <p:cNvSpPr txBox="1"/>
          <p:nvPr/>
        </p:nvSpPr>
        <p:spPr>
          <a:xfrm>
            <a:off x="3201125" y="1694050"/>
            <a:ext cx="315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Increase performance 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grpSp>
        <p:nvGrpSpPr>
          <p:cNvPr id="416" name="Google Shape;416;p50"/>
          <p:cNvGrpSpPr/>
          <p:nvPr/>
        </p:nvGrpSpPr>
        <p:grpSpPr>
          <a:xfrm>
            <a:off x="2416886" y="2892966"/>
            <a:ext cx="350401" cy="349457"/>
            <a:chOff x="2141000" y="1954475"/>
            <a:chExt cx="296975" cy="296175"/>
          </a:xfrm>
        </p:grpSpPr>
        <p:sp>
          <p:nvSpPr>
            <p:cNvPr id="417" name="Google Shape;417;p50"/>
            <p:cNvSpPr/>
            <p:nvPr/>
          </p:nvSpPr>
          <p:spPr>
            <a:xfrm>
              <a:off x="2280425" y="1989925"/>
              <a:ext cx="104775" cy="68550"/>
            </a:xfrm>
            <a:custGeom>
              <a:rect b="b" l="l" r="r" t="t"/>
              <a:pathLst>
                <a:path extrusionOk="0" h="2742" w="4191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05"/>
                    <a:pt x="158" y="662"/>
                    <a:pt x="315" y="662"/>
                  </a:cubicBezTo>
                  <a:lnTo>
                    <a:pt x="2426" y="662"/>
                  </a:lnTo>
                  <a:cubicBezTo>
                    <a:pt x="2615" y="662"/>
                    <a:pt x="2773" y="820"/>
                    <a:pt x="2773" y="1009"/>
                  </a:cubicBezTo>
                  <a:lnTo>
                    <a:pt x="2773" y="1576"/>
                  </a:lnTo>
                  <a:lnTo>
                    <a:pt x="2678" y="1450"/>
                  </a:lnTo>
                  <a:cubicBezTo>
                    <a:pt x="2615" y="1387"/>
                    <a:pt x="2521" y="1355"/>
                    <a:pt x="2430" y="1355"/>
                  </a:cubicBezTo>
                  <a:cubicBezTo>
                    <a:pt x="2340" y="1355"/>
                    <a:pt x="2253" y="1387"/>
                    <a:pt x="2206" y="1450"/>
                  </a:cubicBezTo>
                  <a:cubicBezTo>
                    <a:pt x="2080" y="1576"/>
                    <a:pt x="2080" y="1796"/>
                    <a:pt x="2206" y="1922"/>
                  </a:cubicBezTo>
                  <a:lnTo>
                    <a:pt x="2899" y="2647"/>
                  </a:lnTo>
                  <a:cubicBezTo>
                    <a:pt x="2993" y="2710"/>
                    <a:pt x="3056" y="2741"/>
                    <a:pt x="3151" y="2741"/>
                  </a:cubicBezTo>
                  <a:cubicBezTo>
                    <a:pt x="3214" y="2741"/>
                    <a:pt x="3340" y="2710"/>
                    <a:pt x="3371" y="2647"/>
                  </a:cubicBezTo>
                  <a:lnTo>
                    <a:pt x="4096" y="1922"/>
                  </a:lnTo>
                  <a:cubicBezTo>
                    <a:pt x="4191" y="1796"/>
                    <a:pt x="4191" y="1576"/>
                    <a:pt x="4096" y="1450"/>
                  </a:cubicBezTo>
                  <a:cubicBezTo>
                    <a:pt x="4033" y="1387"/>
                    <a:pt x="3938" y="1355"/>
                    <a:pt x="3848" y="1355"/>
                  </a:cubicBezTo>
                  <a:cubicBezTo>
                    <a:pt x="3757" y="1355"/>
                    <a:pt x="3671" y="1387"/>
                    <a:pt x="3623" y="1450"/>
                  </a:cubicBezTo>
                  <a:lnTo>
                    <a:pt x="3497" y="1576"/>
                  </a:lnTo>
                  <a:lnTo>
                    <a:pt x="3497" y="1009"/>
                  </a:lnTo>
                  <a:cubicBezTo>
                    <a:pt x="3497" y="442"/>
                    <a:pt x="3025" y="0"/>
                    <a:pt x="24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50"/>
            <p:cNvSpPr/>
            <p:nvPr/>
          </p:nvSpPr>
          <p:spPr>
            <a:xfrm>
              <a:off x="2174875" y="2145875"/>
              <a:ext cx="105575" cy="69325"/>
            </a:xfrm>
            <a:custGeom>
              <a:rect b="b" l="l" r="r" t="t"/>
              <a:pathLst>
                <a:path extrusionOk="0" h="2773" w="4223">
                  <a:moveTo>
                    <a:pt x="1056" y="0"/>
                  </a:moveTo>
                  <a:cubicBezTo>
                    <a:pt x="969" y="0"/>
                    <a:pt x="883" y="32"/>
                    <a:pt x="820" y="95"/>
                  </a:cubicBezTo>
                  <a:lnTo>
                    <a:pt x="95" y="820"/>
                  </a:lnTo>
                  <a:cubicBezTo>
                    <a:pt x="1" y="914"/>
                    <a:pt x="1" y="1166"/>
                    <a:pt x="95" y="1292"/>
                  </a:cubicBezTo>
                  <a:cubicBezTo>
                    <a:pt x="158" y="1339"/>
                    <a:pt x="253" y="1363"/>
                    <a:pt x="343" y="1363"/>
                  </a:cubicBezTo>
                  <a:cubicBezTo>
                    <a:pt x="434" y="1363"/>
                    <a:pt x="521" y="1339"/>
                    <a:pt x="568" y="1292"/>
                  </a:cubicBezTo>
                  <a:lnTo>
                    <a:pt x="694" y="1166"/>
                  </a:lnTo>
                  <a:lnTo>
                    <a:pt x="694" y="1702"/>
                  </a:lnTo>
                  <a:cubicBezTo>
                    <a:pt x="757" y="2300"/>
                    <a:pt x="1229" y="2773"/>
                    <a:pt x="1765" y="2773"/>
                  </a:cubicBezTo>
                  <a:lnTo>
                    <a:pt x="3844" y="2773"/>
                  </a:lnTo>
                  <a:cubicBezTo>
                    <a:pt x="4065" y="2773"/>
                    <a:pt x="4222" y="2615"/>
                    <a:pt x="4222" y="2426"/>
                  </a:cubicBezTo>
                  <a:cubicBezTo>
                    <a:pt x="4222" y="2237"/>
                    <a:pt x="4065" y="2080"/>
                    <a:pt x="3844" y="2080"/>
                  </a:cubicBezTo>
                  <a:lnTo>
                    <a:pt x="1765" y="2080"/>
                  </a:lnTo>
                  <a:cubicBezTo>
                    <a:pt x="1576" y="2080"/>
                    <a:pt x="1418" y="1922"/>
                    <a:pt x="1418" y="1702"/>
                  </a:cubicBezTo>
                  <a:lnTo>
                    <a:pt x="1418" y="1166"/>
                  </a:lnTo>
                  <a:lnTo>
                    <a:pt x="1544" y="1292"/>
                  </a:lnTo>
                  <a:cubicBezTo>
                    <a:pt x="1592" y="1339"/>
                    <a:pt x="1678" y="1363"/>
                    <a:pt x="1769" y="1363"/>
                  </a:cubicBezTo>
                  <a:cubicBezTo>
                    <a:pt x="1859" y="1363"/>
                    <a:pt x="1954" y="1339"/>
                    <a:pt x="2017" y="1292"/>
                  </a:cubicBezTo>
                  <a:cubicBezTo>
                    <a:pt x="2112" y="1166"/>
                    <a:pt x="2112" y="914"/>
                    <a:pt x="2017" y="820"/>
                  </a:cubicBezTo>
                  <a:lnTo>
                    <a:pt x="1292" y="95"/>
                  </a:lnTo>
                  <a:cubicBezTo>
                    <a:pt x="1229" y="32"/>
                    <a:pt x="1143" y="0"/>
                    <a:pt x="10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50"/>
            <p:cNvSpPr/>
            <p:nvPr/>
          </p:nvSpPr>
          <p:spPr>
            <a:xfrm>
              <a:off x="2141000" y="1954475"/>
              <a:ext cx="139450" cy="174100"/>
            </a:xfrm>
            <a:custGeom>
              <a:rect b="b" l="l" r="r" t="t"/>
              <a:pathLst>
                <a:path extrusionOk="0" h="6964" w="5578">
                  <a:moveTo>
                    <a:pt x="2773" y="694"/>
                  </a:moveTo>
                  <a:cubicBezTo>
                    <a:pt x="3372" y="694"/>
                    <a:pt x="3782" y="1166"/>
                    <a:pt x="3782" y="1734"/>
                  </a:cubicBezTo>
                  <a:cubicBezTo>
                    <a:pt x="3782" y="2301"/>
                    <a:pt x="3309" y="2742"/>
                    <a:pt x="2773" y="2742"/>
                  </a:cubicBezTo>
                  <a:cubicBezTo>
                    <a:pt x="2175" y="2742"/>
                    <a:pt x="1734" y="2269"/>
                    <a:pt x="1734" y="1734"/>
                  </a:cubicBezTo>
                  <a:cubicBezTo>
                    <a:pt x="1734" y="1166"/>
                    <a:pt x="2206" y="694"/>
                    <a:pt x="2773" y="694"/>
                  </a:cubicBezTo>
                  <a:close/>
                  <a:moveTo>
                    <a:pt x="2773" y="3466"/>
                  </a:moveTo>
                  <a:cubicBezTo>
                    <a:pt x="3908" y="3466"/>
                    <a:pt x="4853" y="4411"/>
                    <a:pt x="4853" y="5546"/>
                  </a:cubicBezTo>
                  <a:lnTo>
                    <a:pt x="4853" y="6270"/>
                  </a:lnTo>
                  <a:lnTo>
                    <a:pt x="694" y="6270"/>
                  </a:lnTo>
                  <a:lnTo>
                    <a:pt x="694" y="5546"/>
                  </a:lnTo>
                  <a:cubicBezTo>
                    <a:pt x="694" y="4411"/>
                    <a:pt x="1639" y="3466"/>
                    <a:pt x="2773" y="3466"/>
                  </a:cubicBezTo>
                  <a:close/>
                  <a:moveTo>
                    <a:pt x="2805" y="1"/>
                  </a:moveTo>
                  <a:cubicBezTo>
                    <a:pt x="1860" y="1"/>
                    <a:pt x="1072" y="788"/>
                    <a:pt x="1072" y="1734"/>
                  </a:cubicBezTo>
                  <a:cubicBezTo>
                    <a:pt x="1072" y="2238"/>
                    <a:pt x="1324" y="2710"/>
                    <a:pt x="1671" y="3025"/>
                  </a:cubicBezTo>
                  <a:cubicBezTo>
                    <a:pt x="726" y="3466"/>
                    <a:pt x="64" y="4443"/>
                    <a:pt x="64" y="5577"/>
                  </a:cubicBezTo>
                  <a:lnTo>
                    <a:pt x="64" y="6617"/>
                  </a:lnTo>
                  <a:cubicBezTo>
                    <a:pt x="1" y="6806"/>
                    <a:pt x="159" y="6963"/>
                    <a:pt x="379" y="6963"/>
                  </a:cubicBezTo>
                  <a:lnTo>
                    <a:pt x="5199" y="6963"/>
                  </a:lnTo>
                  <a:cubicBezTo>
                    <a:pt x="5420" y="6963"/>
                    <a:pt x="5577" y="6806"/>
                    <a:pt x="5577" y="6617"/>
                  </a:cubicBezTo>
                  <a:lnTo>
                    <a:pt x="5577" y="5577"/>
                  </a:lnTo>
                  <a:cubicBezTo>
                    <a:pt x="5577" y="4443"/>
                    <a:pt x="4884" y="3498"/>
                    <a:pt x="3939" y="3025"/>
                  </a:cubicBezTo>
                  <a:cubicBezTo>
                    <a:pt x="4317" y="2710"/>
                    <a:pt x="4538" y="2238"/>
                    <a:pt x="4538" y="1734"/>
                  </a:cubicBezTo>
                  <a:cubicBezTo>
                    <a:pt x="4538" y="788"/>
                    <a:pt x="3750" y="1"/>
                    <a:pt x="28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50"/>
            <p:cNvSpPr/>
            <p:nvPr/>
          </p:nvSpPr>
          <p:spPr>
            <a:xfrm>
              <a:off x="2298525" y="2076550"/>
              <a:ext cx="139450" cy="174100"/>
            </a:xfrm>
            <a:custGeom>
              <a:rect b="b" l="l" r="r" t="t"/>
              <a:pathLst>
                <a:path extrusionOk="0" h="6964" w="5578">
                  <a:moveTo>
                    <a:pt x="2773" y="663"/>
                  </a:moveTo>
                  <a:cubicBezTo>
                    <a:pt x="3372" y="663"/>
                    <a:pt x="3782" y="1135"/>
                    <a:pt x="3782" y="1702"/>
                  </a:cubicBezTo>
                  <a:cubicBezTo>
                    <a:pt x="3782" y="2238"/>
                    <a:pt x="3309" y="2710"/>
                    <a:pt x="2773" y="2710"/>
                  </a:cubicBezTo>
                  <a:cubicBezTo>
                    <a:pt x="2175" y="2710"/>
                    <a:pt x="1734" y="2238"/>
                    <a:pt x="1734" y="1702"/>
                  </a:cubicBezTo>
                  <a:cubicBezTo>
                    <a:pt x="1734" y="1135"/>
                    <a:pt x="2175" y="663"/>
                    <a:pt x="2773" y="663"/>
                  </a:cubicBezTo>
                  <a:close/>
                  <a:moveTo>
                    <a:pt x="2773" y="3467"/>
                  </a:moveTo>
                  <a:cubicBezTo>
                    <a:pt x="3908" y="3467"/>
                    <a:pt x="4853" y="4412"/>
                    <a:pt x="4853" y="5546"/>
                  </a:cubicBezTo>
                  <a:lnTo>
                    <a:pt x="4853" y="6270"/>
                  </a:lnTo>
                  <a:lnTo>
                    <a:pt x="694" y="6270"/>
                  </a:lnTo>
                  <a:lnTo>
                    <a:pt x="694" y="5546"/>
                  </a:lnTo>
                  <a:cubicBezTo>
                    <a:pt x="694" y="4412"/>
                    <a:pt x="1639" y="3467"/>
                    <a:pt x="2773" y="3467"/>
                  </a:cubicBezTo>
                  <a:close/>
                  <a:moveTo>
                    <a:pt x="2773" y="1"/>
                  </a:moveTo>
                  <a:cubicBezTo>
                    <a:pt x="1828" y="1"/>
                    <a:pt x="1041" y="789"/>
                    <a:pt x="1041" y="1734"/>
                  </a:cubicBezTo>
                  <a:cubicBezTo>
                    <a:pt x="1041" y="2238"/>
                    <a:pt x="1261" y="2710"/>
                    <a:pt x="1608" y="3025"/>
                  </a:cubicBezTo>
                  <a:cubicBezTo>
                    <a:pt x="663" y="3467"/>
                    <a:pt x="1" y="4443"/>
                    <a:pt x="1" y="5546"/>
                  </a:cubicBezTo>
                  <a:lnTo>
                    <a:pt x="1" y="6617"/>
                  </a:lnTo>
                  <a:cubicBezTo>
                    <a:pt x="1" y="6806"/>
                    <a:pt x="159" y="6964"/>
                    <a:pt x="379" y="6964"/>
                  </a:cubicBezTo>
                  <a:lnTo>
                    <a:pt x="5199" y="6964"/>
                  </a:lnTo>
                  <a:cubicBezTo>
                    <a:pt x="5420" y="6964"/>
                    <a:pt x="5577" y="6806"/>
                    <a:pt x="5577" y="6617"/>
                  </a:cubicBezTo>
                  <a:lnTo>
                    <a:pt x="5577" y="5546"/>
                  </a:lnTo>
                  <a:cubicBezTo>
                    <a:pt x="5514" y="4412"/>
                    <a:pt x="4853" y="3467"/>
                    <a:pt x="3908" y="3025"/>
                  </a:cubicBezTo>
                  <a:cubicBezTo>
                    <a:pt x="4254" y="2710"/>
                    <a:pt x="4506" y="2238"/>
                    <a:pt x="4506" y="1734"/>
                  </a:cubicBezTo>
                  <a:cubicBezTo>
                    <a:pt x="4506" y="789"/>
                    <a:pt x="3719" y="1"/>
                    <a:pt x="27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1" name="Google Shape;421;p50"/>
          <p:cNvSpPr txBox="1"/>
          <p:nvPr/>
        </p:nvSpPr>
        <p:spPr>
          <a:xfrm>
            <a:off x="3201125" y="2867600"/>
            <a:ext cx="405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Work with different kind of music genres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1"/>
          <p:cNvSpPr txBox="1"/>
          <p:nvPr>
            <p:ph type="ctrTitle"/>
          </p:nvPr>
        </p:nvSpPr>
        <p:spPr>
          <a:xfrm>
            <a:off x="817499" y="540000"/>
            <a:ext cx="3297000" cy="88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427" name="Google Shape;427;p51"/>
          <p:cNvSpPr txBox="1"/>
          <p:nvPr>
            <p:ph idx="1" type="subTitle"/>
          </p:nvPr>
        </p:nvSpPr>
        <p:spPr>
          <a:xfrm>
            <a:off x="816925" y="1628550"/>
            <a:ext cx="3297000" cy="10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Do</a:t>
            </a:r>
            <a:r>
              <a:rPr lang="en"/>
              <a:t> you</a:t>
            </a:r>
            <a:r>
              <a:rPr lang="en">
                <a:solidFill>
                  <a:schemeClr val="lt1"/>
                </a:solidFill>
              </a:rPr>
              <a:t> have any questions?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36"/>
          <p:cNvPicPr preferRelativeResize="0"/>
          <p:nvPr/>
        </p:nvPicPr>
        <p:blipFill rotWithShape="1">
          <a:blip r:embed="rId3">
            <a:alphaModFix/>
          </a:blip>
          <a:srcRect b="1630" l="0" r="0" t="31282"/>
          <a:stretch/>
        </p:blipFill>
        <p:spPr>
          <a:xfrm>
            <a:off x="0" y="1276200"/>
            <a:ext cx="9144005" cy="3866929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6"/>
          <p:cNvSpPr/>
          <p:nvPr/>
        </p:nvSpPr>
        <p:spPr>
          <a:xfrm flipH="1">
            <a:off x="500" y="1276704"/>
            <a:ext cx="9144000" cy="38667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6"/>
          <p:cNvSpPr/>
          <p:nvPr/>
        </p:nvSpPr>
        <p:spPr>
          <a:xfrm>
            <a:off x="0" y="1276313"/>
            <a:ext cx="9144000" cy="38667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8275"/>
              </a:solidFill>
            </a:endParaRPr>
          </a:p>
        </p:txBody>
      </p:sp>
      <p:sp>
        <p:nvSpPr>
          <p:cNvPr id="272" name="Google Shape;272;p36"/>
          <p:cNvSpPr/>
          <p:nvPr/>
        </p:nvSpPr>
        <p:spPr>
          <a:xfrm flipH="1">
            <a:off x="-150" y="945650"/>
            <a:ext cx="178500" cy="22266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273" name="Google Shape;273;p36"/>
          <p:cNvSpPr txBox="1"/>
          <p:nvPr>
            <p:ph idx="9" type="ctrTitle"/>
          </p:nvPr>
        </p:nvSpPr>
        <p:spPr>
          <a:xfrm>
            <a:off x="720000" y="540000"/>
            <a:ext cx="77040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74" name="Google Shape;274;p36"/>
          <p:cNvSpPr txBox="1"/>
          <p:nvPr>
            <p:ph type="ctrTitle"/>
          </p:nvPr>
        </p:nvSpPr>
        <p:spPr>
          <a:xfrm>
            <a:off x="1744175" y="2028133"/>
            <a:ext cx="2056500" cy="31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Problem definition</a:t>
            </a:r>
            <a:endParaRPr sz="1800"/>
          </a:p>
        </p:txBody>
      </p:sp>
      <p:sp>
        <p:nvSpPr>
          <p:cNvPr id="275" name="Google Shape;275;p36"/>
          <p:cNvSpPr txBox="1"/>
          <p:nvPr>
            <p:ph idx="1" type="subTitle"/>
          </p:nvPr>
        </p:nvSpPr>
        <p:spPr>
          <a:xfrm>
            <a:off x="1724559" y="2382900"/>
            <a:ext cx="2056500" cy="4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Describe the problem and the goal to be reach</a:t>
            </a:r>
            <a:endParaRPr sz="1000"/>
          </a:p>
        </p:txBody>
      </p:sp>
      <p:sp>
        <p:nvSpPr>
          <p:cNvPr id="276" name="Google Shape;276;p36"/>
          <p:cNvSpPr txBox="1"/>
          <p:nvPr>
            <p:ph idx="2" type="ctrTitle"/>
          </p:nvPr>
        </p:nvSpPr>
        <p:spPr>
          <a:xfrm>
            <a:off x="4034436" y="2083866"/>
            <a:ext cx="2056500" cy="31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Data gathering and Preprocessing</a:t>
            </a:r>
            <a:endParaRPr sz="1800"/>
          </a:p>
        </p:txBody>
      </p:sp>
      <p:sp>
        <p:nvSpPr>
          <p:cNvPr id="277" name="Google Shape;277;p36"/>
          <p:cNvSpPr txBox="1"/>
          <p:nvPr>
            <p:ph idx="3" type="subTitle"/>
          </p:nvPr>
        </p:nvSpPr>
        <p:spPr>
          <a:xfrm>
            <a:off x="4039625" y="2471425"/>
            <a:ext cx="2147400" cy="4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Information about the dataset and its most important features</a:t>
            </a:r>
            <a:endParaRPr sz="1000"/>
          </a:p>
        </p:txBody>
      </p:sp>
      <p:sp>
        <p:nvSpPr>
          <p:cNvPr id="278" name="Google Shape;278;p36"/>
          <p:cNvSpPr txBox="1"/>
          <p:nvPr>
            <p:ph idx="4" type="title"/>
          </p:nvPr>
        </p:nvSpPr>
        <p:spPr>
          <a:xfrm>
            <a:off x="4017175" y="1430325"/>
            <a:ext cx="8661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79" name="Google Shape;279;p36"/>
          <p:cNvSpPr txBox="1"/>
          <p:nvPr>
            <p:ph idx="5" type="ctrTitle"/>
          </p:nvPr>
        </p:nvSpPr>
        <p:spPr>
          <a:xfrm>
            <a:off x="6324677" y="2028125"/>
            <a:ext cx="2540700" cy="31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Model implementation</a:t>
            </a:r>
            <a:endParaRPr sz="1800"/>
          </a:p>
        </p:txBody>
      </p:sp>
      <p:sp>
        <p:nvSpPr>
          <p:cNvPr id="280" name="Google Shape;280;p36"/>
          <p:cNvSpPr txBox="1"/>
          <p:nvPr>
            <p:ph idx="6" type="subTitle"/>
          </p:nvPr>
        </p:nvSpPr>
        <p:spPr>
          <a:xfrm>
            <a:off x="6330064" y="2383042"/>
            <a:ext cx="2056500" cy="4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Experiments of choosing the best model and tuning its parameters </a:t>
            </a:r>
            <a:endParaRPr sz="1000"/>
          </a:p>
        </p:txBody>
      </p:sp>
      <p:sp>
        <p:nvSpPr>
          <p:cNvPr id="281" name="Google Shape;281;p36"/>
          <p:cNvSpPr txBox="1"/>
          <p:nvPr>
            <p:ph idx="7" type="title"/>
          </p:nvPr>
        </p:nvSpPr>
        <p:spPr>
          <a:xfrm>
            <a:off x="6330625" y="1430325"/>
            <a:ext cx="8661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82" name="Google Shape;282;p36"/>
          <p:cNvSpPr txBox="1"/>
          <p:nvPr>
            <p:ph idx="8" type="title"/>
          </p:nvPr>
        </p:nvSpPr>
        <p:spPr>
          <a:xfrm>
            <a:off x="1703725" y="1430250"/>
            <a:ext cx="8661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283" name="Google Shape;283;p36"/>
          <p:cNvCxnSpPr/>
          <p:nvPr/>
        </p:nvCxnSpPr>
        <p:spPr>
          <a:xfrm rot="10800000">
            <a:off x="1654675" y="1276800"/>
            <a:ext cx="0" cy="38667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36"/>
          <p:cNvCxnSpPr/>
          <p:nvPr/>
        </p:nvCxnSpPr>
        <p:spPr>
          <a:xfrm rot="10800000">
            <a:off x="3968125" y="1276800"/>
            <a:ext cx="0" cy="38667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" name="Google Shape;285;p36"/>
          <p:cNvCxnSpPr/>
          <p:nvPr/>
        </p:nvCxnSpPr>
        <p:spPr>
          <a:xfrm rot="10800000">
            <a:off x="6258550" y="1276800"/>
            <a:ext cx="0" cy="38667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6" name="Google Shape;286;p36"/>
          <p:cNvSpPr txBox="1"/>
          <p:nvPr>
            <p:ph idx="13" type="ctrTitle"/>
          </p:nvPr>
        </p:nvSpPr>
        <p:spPr>
          <a:xfrm>
            <a:off x="1720988" y="3752933"/>
            <a:ext cx="2056500" cy="31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Results </a:t>
            </a:r>
            <a:endParaRPr sz="1800"/>
          </a:p>
        </p:txBody>
      </p:sp>
      <p:sp>
        <p:nvSpPr>
          <p:cNvPr id="287" name="Google Shape;287;p36"/>
          <p:cNvSpPr txBox="1"/>
          <p:nvPr>
            <p:ph idx="14" type="subTitle"/>
          </p:nvPr>
        </p:nvSpPr>
        <p:spPr>
          <a:xfrm>
            <a:off x="1724559" y="4140200"/>
            <a:ext cx="2056500" cy="4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Illustrating the results with the most important metrics</a:t>
            </a:r>
            <a:endParaRPr sz="1000"/>
          </a:p>
        </p:txBody>
      </p:sp>
      <p:sp>
        <p:nvSpPr>
          <p:cNvPr id="288" name="Google Shape;288;p36"/>
          <p:cNvSpPr txBox="1"/>
          <p:nvPr>
            <p:ph idx="17" type="title"/>
          </p:nvPr>
        </p:nvSpPr>
        <p:spPr>
          <a:xfrm>
            <a:off x="4017175" y="3174575"/>
            <a:ext cx="8661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89" name="Google Shape;289;p36"/>
          <p:cNvSpPr txBox="1"/>
          <p:nvPr>
            <p:ph idx="21" type="title"/>
          </p:nvPr>
        </p:nvSpPr>
        <p:spPr>
          <a:xfrm>
            <a:off x="1703725" y="3174575"/>
            <a:ext cx="8661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90" name="Google Shape;290;p36"/>
          <p:cNvSpPr txBox="1"/>
          <p:nvPr>
            <p:ph idx="15" type="ctrTitle"/>
          </p:nvPr>
        </p:nvSpPr>
        <p:spPr>
          <a:xfrm>
            <a:off x="4085089" y="3752916"/>
            <a:ext cx="2056500" cy="31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Future Work</a:t>
            </a:r>
            <a:endParaRPr sz="1800"/>
          </a:p>
        </p:txBody>
      </p:sp>
      <p:sp>
        <p:nvSpPr>
          <p:cNvPr id="291" name="Google Shape;291;p36"/>
          <p:cNvSpPr txBox="1"/>
          <p:nvPr>
            <p:ph idx="16" type="subTitle"/>
          </p:nvPr>
        </p:nvSpPr>
        <p:spPr>
          <a:xfrm>
            <a:off x="4085083" y="4066417"/>
            <a:ext cx="2056500" cy="4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What’s next?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/>
          <p:nvPr>
            <p:ph type="ctrTitle"/>
          </p:nvPr>
        </p:nvSpPr>
        <p:spPr>
          <a:xfrm flipH="1">
            <a:off x="3038225" y="1435700"/>
            <a:ext cx="2755800" cy="19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Problem Definition</a:t>
            </a:r>
            <a:endParaRPr/>
          </a:p>
        </p:txBody>
      </p:sp>
      <p:sp>
        <p:nvSpPr>
          <p:cNvPr id="297" name="Google Shape;297;p37"/>
          <p:cNvSpPr txBox="1"/>
          <p:nvPr>
            <p:ph idx="2" type="title"/>
          </p:nvPr>
        </p:nvSpPr>
        <p:spPr>
          <a:xfrm flipH="1">
            <a:off x="6075979" y="2332900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8"/>
          <p:cNvSpPr txBox="1"/>
          <p:nvPr>
            <p:ph type="ctrTitle"/>
          </p:nvPr>
        </p:nvSpPr>
        <p:spPr>
          <a:xfrm>
            <a:off x="720000" y="540000"/>
            <a:ext cx="77040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Music genres</a:t>
            </a:r>
            <a:endParaRPr/>
          </a:p>
        </p:txBody>
      </p:sp>
      <p:sp>
        <p:nvSpPr>
          <p:cNvPr id="303" name="Google Shape;303;p38"/>
          <p:cNvSpPr txBox="1"/>
          <p:nvPr/>
        </p:nvSpPr>
        <p:spPr>
          <a:xfrm flipH="1">
            <a:off x="4776549" y="2122975"/>
            <a:ext cx="32613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Combines elements of blues,  jazz and and the use of electric instruments</a:t>
            </a:r>
            <a:endParaRPr sz="130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04" name="Google Shape;304;p38"/>
          <p:cNvSpPr txBox="1"/>
          <p:nvPr/>
        </p:nvSpPr>
        <p:spPr>
          <a:xfrm flipH="1">
            <a:off x="4769656" y="1734113"/>
            <a:ext cx="30318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Rock Music</a:t>
            </a:r>
            <a:endParaRPr sz="20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05" name="Google Shape;305;p38"/>
          <p:cNvSpPr/>
          <p:nvPr/>
        </p:nvSpPr>
        <p:spPr>
          <a:xfrm flipH="1">
            <a:off x="7880038" y="1813614"/>
            <a:ext cx="157800" cy="15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8"/>
          <p:cNvSpPr txBox="1"/>
          <p:nvPr/>
        </p:nvSpPr>
        <p:spPr>
          <a:xfrm flipH="1">
            <a:off x="5006056" y="3056938"/>
            <a:ext cx="3031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consists of rhythmic lyrics making use of techniques like alliteration and rhyme</a:t>
            </a:r>
            <a:endParaRPr sz="130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07" name="Google Shape;307;p38"/>
          <p:cNvSpPr txBox="1"/>
          <p:nvPr/>
        </p:nvSpPr>
        <p:spPr>
          <a:xfrm flipH="1">
            <a:off x="4776800" y="2602638"/>
            <a:ext cx="30318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Hip Hop Music</a:t>
            </a:r>
            <a:endParaRPr sz="20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08" name="Google Shape;308;p38"/>
          <p:cNvSpPr/>
          <p:nvPr/>
        </p:nvSpPr>
        <p:spPr>
          <a:xfrm flipH="1">
            <a:off x="7880038" y="2682139"/>
            <a:ext cx="157800" cy="15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8"/>
          <p:cNvSpPr txBox="1"/>
          <p:nvPr/>
        </p:nvSpPr>
        <p:spPr>
          <a:xfrm flipH="1">
            <a:off x="1110091" y="2122963"/>
            <a:ext cx="3031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Usually listened to in a state of agitation or depression </a:t>
            </a:r>
            <a:endParaRPr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10" name="Google Shape;310;p38"/>
          <p:cNvSpPr txBox="1"/>
          <p:nvPr/>
        </p:nvSpPr>
        <p:spPr>
          <a:xfrm flipH="1">
            <a:off x="1110900" y="1734113"/>
            <a:ext cx="30318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Blues</a:t>
            </a:r>
            <a:endParaRPr sz="20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11" name="Google Shape;311;p38"/>
          <p:cNvSpPr/>
          <p:nvPr/>
        </p:nvSpPr>
        <p:spPr>
          <a:xfrm flipH="1">
            <a:off x="4214138" y="1813614"/>
            <a:ext cx="157800" cy="157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8"/>
          <p:cNvSpPr txBox="1"/>
          <p:nvPr/>
        </p:nvSpPr>
        <p:spPr>
          <a:xfrm flipH="1">
            <a:off x="1113445" y="2991488"/>
            <a:ext cx="3031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Usually played with electronic instruments </a:t>
            </a:r>
            <a:endParaRPr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13" name="Google Shape;313;p38"/>
          <p:cNvSpPr txBox="1"/>
          <p:nvPr/>
        </p:nvSpPr>
        <p:spPr>
          <a:xfrm flipH="1">
            <a:off x="1110088" y="2602638"/>
            <a:ext cx="30318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Pop Music</a:t>
            </a:r>
            <a:endParaRPr sz="20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14" name="Google Shape;314;p38"/>
          <p:cNvSpPr/>
          <p:nvPr/>
        </p:nvSpPr>
        <p:spPr>
          <a:xfrm flipH="1">
            <a:off x="4218088" y="2682139"/>
            <a:ext cx="157800" cy="15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9"/>
          <p:cNvSpPr txBox="1"/>
          <p:nvPr>
            <p:ph type="ctrTitle"/>
          </p:nvPr>
        </p:nvSpPr>
        <p:spPr>
          <a:xfrm flipH="1">
            <a:off x="2627825" y="2540550"/>
            <a:ext cx="3166200" cy="19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Dataset gathering and processing</a:t>
            </a:r>
            <a:endParaRPr/>
          </a:p>
        </p:txBody>
      </p:sp>
      <p:sp>
        <p:nvSpPr>
          <p:cNvPr id="320" name="Google Shape;320;p39"/>
          <p:cNvSpPr txBox="1"/>
          <p:nvPr>
            <p:ph idx="2" type="title"/>
          </p:nvPr>
        </p:nvSpPr>
        <p:spPr>
          <a:xfrm flipH="1">
            <a:off x="6075775" y="2359022"/>
            <a:ext cx="2628600" cy="22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0"/>
          <p:cNvSpPr txBox="1"/>
          <p:nvPr>
            <p:ph type="ctrTitle"/>
          </p:nvPr>
        </p:nvSpPr>
        <p:spPr>
          <a:xfrm>
            <a:off x="720000" y="540000"/>
            <a:ext cx="77040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gathering  </a:t>
            </a:r>
            <a:endParaRPr/>
          </a:p>
        </p:txBody>
      </p:sp>
      <p:sp>
        <p:nvSpPr>
          <p:cNvPr id="326" name="Google Shape;326;p40"/>
          <p:cNvSpPr txBox="1"/>
          <p:nvPr/>
        </p:nvSpPr>
        <p:spPr>
          <a:xfrm>
            <a:off x="264600" y="4835700"/>
            <a:ext cx="3544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Slab"/>
                <a:ea typeface="Roboto Slab"/>
                <a:cs typeface="Roboto Slab"/>
                <a:sym typeface="Roboto Slab"/>
              </a:rPr>
              <a:t>https://www.kaggle.com/purumalgi/music-genre-classification</a:t>
            </a:r>
            <a:endParaRPr sz="8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27" name="Google Shape;327;p40"/>
          <p:cNvSpPr txBox="1"/>
          <p:nvPr/>
        </p:nvSpPr>
        <p:spPr>
          <a:xfrm>
            <a:off x="2196750" y="2045400"/>
            <a:ext cx="48441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</a:rPr>
              <a:t>MachineHack Hackathon which is provided by Kaggle</a:t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28" name="Google Shape;328;p40"/>
          <p:cNvSpPr/>
          <p:nvPr/>
        </p:nvSpPr>
        <p:spPr>
          <a:xfrm>
            <a:off x="2196750" y="1568425"/>
            <a:ext cx="1356900" cy="4056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rgbClr val="E3E7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Data Source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29" name="Google Shape;329;p40"/>
          <p:cNvSpPr/>
          <p:nvPr/>
        </p:nvSpPr>
        <p:spPr>
          <a:xfrm>
            <a:off x="2196750" y="2665375"/>
            <a:ext cx="1497300" cy="4056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rgbClr val="E3E7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Data Content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30" name="Google Shape;330;p40"/>
          <p:cNvSpPr txBox="1"/>
          <p:nvPr/>
        </p:nvSpPr>
        <p:spPr>
          <a:xfrm>
            <a:off x="2196750" y="3213275"/>
            <a:ext cx="43962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17,996 rows with 17 </a:t>
            </a:r>
            <a:r>
              <a:rPr lang="en" sz="1150">
                <a:solidFill>
                  <a:schemeClr val="dk1"/>
                </a:solidFill>
              </a:rPr>
              <a:t>columns, with a target variable of 11 classes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1"/>
          <p:cNvSpPr txBox="1"/>
          <p:nvPr>
            <p:ph type="ctrTitle"/>
          </p:nvPr>
        </p:nvSpPr>
        <p:spPr>
          <a:xfrm>
            <a:off x="720000" y="540000"/>
            <a:ext cx="77040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6" name="Google Shape;33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600" y="1509475"/>
            <a:ext cx="8376448" cy="2921951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1"/>
          <p:cNvSpPr txBox="1"/>
          <p:nvPr/>
        </p:nvSpPr>
        <p:spPr>
          <a:xfrm>
            <a:off x="264600" y="4835700"/>
            <a:ext cx="3544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2"/>
          <p:cNvSpPr txBox="1"/>
          <p:nvPr>
            <p:ph type="ctrTitle"/>
          </p:nvPr>
        </p:nvSpPr>
        <p:spPr>
          <a:xfrm>
            <a:off x="720000" y="540000"/>
            <a:ext cx="77040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data exploration</a:t>
            </a:r>
            <a:endParaRPr/>
          </a:p>
        </p:txBody>
      </p:sp>
      <p:pic>
        <p:nvPicPr>
          <p:cNvPr id="343" name="Google Shape;34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600" y="1622225"/>
            <a:ext cx="3186475" cy="228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2927" y="1622225"/>
            <a:ext cx="3369148" cy="22868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2"/>
          <p:cNvSpPr txBox="1"/>
          <p:nvPr/>
        </p:nvSpPr>
        <p:spPr>
          <a:xfrm>
            <a:off x="1458875" y="4098875"/>
            <a:ext cx="291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Most popular is Class 4 = Country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46" name="Google Shape;346;p42"/>
          <p:cNvSpPr txBox="1"/>
          <p:nvPr/>
        </p:nvSpPr>
        <p:spPr>
          <a:xfrm>
            <a:off x="5338600" y="4098875"/>
            <a:ext cx="291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Most danceable is Class 5= Hip hop 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3"/>
          <p:cNvSpPr txBox="1"/>
          <p:nvPr>
            <p:ph type="ctrTitle"/>
          </p:nvPr>
        </p:nvSpPr>
        <p:spPr>
          <a:xfrm>
            <a:off x="925725" y="511950"/>
            <a:ext cx="77040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352" name="Google Shape;352;p43"/>
          <p:cNvSpPr/>
          <p:nvPr/>
        </p:nvSpPr>
        <p:spPr>
          <a:xfrm>
            <a:off x="1898450" y="2225783"/>
            <a:ext cx="6962990" cy="1446722"/>
          </a:xfrm>
          <a:custGeom>
            <a:rect b="b" l="l" r="r" t="t"/>
            <a:pathLst>
              <a:path extrusionOk="0" h="25390" w="112338">
                <a:moveTo>
                  <a:pt x="12672" y="0"/>
                </a:moveTo>
                <a:cubicBezTo>
                  <a:pt x="5671" y="0"/>
                  <a:pt x="0" y="5671"/>
                  <a:pt x="0" y="12672"/>
                </a:cubicBezTo>
                <a:cubicBezTo>
                  <a:pt x="0" y="13670"/>
                  <a:pt x="817" y="14486"/>
                  <a:pt x="1830" y="14486"/>
                </a:cubicBezTo>
                <a:cubicBezTo>
                  <a:pt x="2843" y="14486"/>
                  <a:pt x="3660" y="13670"/>
                  <a:pt x="3660" y="12672"/>
                </a:cubicBezTo>
                <a:cubicBezTo>
                  <a:pt x="3660" y="7682"/>
                  <a:pt x="7697" y="3599"/>
                  <a:pt x="12672" y="3599"/>
                </a:cubicBezTo>
                <a:cubicBezTo>
                  <a:pt x="17707" y="3599"/>
                  <a:pt x="21745" y="7682"/>
                  <a:pt x="21745" y="12672"/>
                </a:cubicBezTo>
                <a:cubicBezTo>
                  <a:pt x="21745" y="19658"/>
                  <a:pt x="27415" y="25389"/>
                  <a:pt x="34402" y="25389"/>
                </a:cubicBezTo>
                <a:cubicBezTo>
                  <a:pt x="41463" y="25389"/>
                  <a:pt x="47134" y="19658"/>
                  <a:pt x="47134" y="12672"/>
                </a:cubicBezTo>
                <a:cubicBezTo>
                  <a:pt x="47134" y="7682"/>
                  <a:pt x="51171" y="3599"/>
                  <a:pt x="56207" y="3599"/>
                </a:cubicBezTo>
                <a:cubicBezTo>
                  <a:pt x="61182" y="3599"/>
                  <a:pt x="65219" y="7682"/>
                  <a:pt x="65219" y="12672"/>
                </a:cubicBezTo>
                <a:cubicBezTo>
                  <a:pt x="65219" y="19658"/>
                  <a:pt x="70950" y="25389"/>
                  <a:pt x="77936" y="25389"/>
                </a:cubicBezTo>
                <a:cubicBezTo>
                  <a:pt x="84937" y="25389"/>
                  <a:pt x="90608" y="19658"/>
                  <a:pt x="90608" y="12672"/>
                </a:cubicBezTo>
                <a:cubicBezTo>
                  <a:pt x="90608" y="7682"/>
                  <a:pt x="94706" y="3599"/>
                  <a:pt x="99681" y="3599"/>
                </a:cubicBezTo>
                <a:cubicBezTo>
                  <a:pt x="104656" y="3599"/>
                  <a:pt x="108754" y="7682"/>
                  <a:pt x="108754" y="12672"/>
                </a:cubicBezTo>
                <a:cubicBezTo>
                  <a:pt x="108754" y="13670"/>
                  <a:pt x="109570" y="14486"/>
                  <a:pt x="110583" y="14486"/>
                </a:cubicBezTo>
                <a:cubicBezTo>
                  <a:pt x="111521" y="14486"/>
                  <a:pt x="112337" y="13670"/>
                  <a:pt x="112337" y="12672"/>
                </a:cubicBezTo>
                <a:cubicBezTo>
                  <a:pt x="112337" y="5671"/>
                  <a:pt x="106667" y="0"/>
                  <a:pt x="99681" y="0"/>
                </a:cubicBezTo>
                <a:cubicBezTo>
                  <a:pt x="92680" y="0"/>
                  <a:pt x="87009" y="5671"/>
                  <a:pt x="87009" y="12672"/>
                </a:cubicBezTo>
                <a:cubicBezTo>
                  <a:pt x="87009" y="17707"/>
                  <a:pt x="82926" y="21745"/>
                  <a:pt x="77936" y="21745"/>
                </a:cubicBezTo>
                <a:cubicBezTo>
                  <a:pt x="72901" y="21745"/>
                  <a:pt x="68863" y="17707"/>
                  <a:pt x="68863" y="12672"/>
                </a:cubicBezTo>
                <a:cubicBezTo>
                  <a:pt x="68863" y="5671"/>
                  <a:pt x="63193" y="0"/>
                  <a:pt x="56207" y="0"/>
                </a:cubicBezTo>
                <a:cubicBezTo>
                  <a:pt x="49205" y="0"/>
                  <a:pt x="43474" y="5671"/>
                  <a:pt x="43474" y="12672"/>
                </a:cubicBezTo>
                <a:cubicBezTo>
                  <a:pt x="43474" y="17707"/>
                  <a:pt x="39452" y="21745"/>
                  <a:pt x="34402" y="21745"/>
                </a:cubicBezTo>
                <a:cubicBezTo>
                  <a:pt x="29427" y="21745"/>
                  <a:pt x="25389" y="17707"/>
                  <a:pt x="25389" y="12672"/>
                </a:cubicBezTo>
                <a:cubicBezTo>
                  <a:pt x="25389" y="5671"/>
                  <a:pt x="19658" y="0"/>
                  <a:pt x="12672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3" name="Google Shape;353;p43"/>
          <p:cNvCxnSpPr/>
          <p:nvPr/>
        </p:nvCxnSpPr>
        <p:spPr>
          <a:xfrm>
            <a:off x="2695380" y="3492579"/>
            <a:ext cx="0" cy="513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oval"/>
          </a:ln>
          <a:effectLst>
            <a:outerShdw blurRad="357188" rotWithShape="0" algn="bl" dir="5400000" dist="19050">
              <a:srgbClr val="000000">
                <a:alpha val="73000"/>
              </a:srgbClr>
            </a:outerShdw>
          </a:effectLst>
        </p:spPr>
      </p:cxnSp>
      <p:cxnSp>
        <p:nvCxnSpPr>
          <p:cNvPr id="354" name="Google Shape;354;p43"/>
          <p:cNvCxnSpPr/>
          <p:nvPr/>
        </p:nvCxnSpPr>
        <p:spPr>
          <a:xfrm>
            <a:off x="5379977" y="3492579"/>
            <a:ext cx="0" cy="513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oval"/>
          </a:ln>
          <a:effectLst>
            <a:outerShdw blurRad="357188" rotWithShape="0" algn="bl" dir="5400000" dist="19050">
              <a:srgbClr val="000000">
                <a:alpha val="73000"/>
              </a:srgbClr>
            </a:outerShdw>
          </a:effectLst>
        </p:spPr>
      </p:cxnSp>
      <p:cxnSp>
        <p:nvCxnSpPr>
          <p:cNvPr id="355" name="Google Shape;355;p43"/>
          <p:cNvCxnSpPr/>
          <p:nvPr/>
        </p:nvCxnSpPr>
        <p:spPr>
          <a:xfrm rot="10800000">
            <a:off x="6729653" y="1916709"/>
            <a:ext cx="0" cy="489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oval"/>
          </a:ln>
          <a:effectLst>
            <a:outerShdw blurRad="357188" rotWithShape="0" algn="bl" dir="5400000" dist="19050">
              <a:srgbClr val="000000">
                <a:alpha val="73000"/>
              </a:srgbClr>
            </a:outerShdw>
          </a:effectLst>
        </p:spPr>
      </p:cxnSp>
      <p:cxnSp>
        <p:nvCxnSpPr>
          <p:cNvPr id="356" name="Google Shape;356;p43"/>
          <p:cNvCxnSpPr/>
          <p:nvPr/>
        </p:nvCxnSpPr>
        <p:spPr>
          <a:xfrm rot="10800000">
            <a:off x="4030248" y="1916709"/>
            <a:ext cx="0" cy="489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oval"/>
          </a:ln>
          <a:effectLst>
            <a:outerShdw blurRad="357188" rotWithShape="0" algn="bl" dir="5400000" dist="19050">
              <a:srgbClr val="000000">
                <a:alpha val="73000"/>
              </a:srgbClr>
            </a:outerShdw>
          </a:effectLst>
        </p:spPr>
      </p:cxnSp>
      <p:grpSp>
        <p:nvGrpSpPr>
          <p:cNvPr id="357" name="Google Shape;357;p43"/>
          <p:cNvGrpSpPr/>
          <p:nvPr/>
        </p:nvGrpSpPr>
        <p:grpSpPr>
          <a:xfrm>
            <a:off x="2100491" y="2405680"/>
            <a:ext cx="5212412" cy="1086872"/>
            <a:chOff x="2083850" y="2216250"/>
            <a:chExt cx="3715720" cy="835284"/>
          </a:xfrm>
        </p:grpSpPr>
        <p:sp>
          <p:nvSpPr>
            <p:cNvPr id="358" name="Google Shape;358;p43"/>
            <p:cNvSpPr/>
            <p:nvPr/>
          </p:nvSpPr>
          <p:spPr>
            <a:xfrm>
              <a:off x="2083850" y="2216250"/>
              <a:ext cx="835983" cy="835284"/>
            </a:xfrm>
            <a:custGeom>
              <a:rect b="b" l="l" r="r" t="t"/>
              <a:pathLst>
                <a:path extrusionOk="0" h="17890" w="17904">
                  <a:moveTo>
                    <a:pt x="8952" y="1"/>
                  </a:moveTo>
                  <a:cubicBezTo>
                    <a:pt x="3977" y="1"/>
                    <a:pt x="0" y="3977"/>
                    <a:pt x="0" y="8952"/>
                  </a:cubicBezTo>
                  <a:cubicBezTo>
                    <a:pt x="0" y="13927"/>
                    <a:pt x="3977" y="17889"/>
                    <a:pt x="8952" y="17889"/>
                  </a:cubicBezTo>
                  <a:cubicBezTo>
                    <a:pt x="13927" y="17889"/>
                    <a:pt x="17904" y="13927"/>
                    <a:pt x="17904" y="8952"/>
                  </a:cubicBezTo>
                  <a:cubicBezTo>
                    <a:pt x="17904" y="3977"/>
                    <a:pt x="13927" y="1"/>
                    <a:pt x="8952" y="1"/>
                  </a:cubicBezTo>
                  <a:close/>
                </a:path>
              </a:pathLst>
            </a:custGeom>
            <a:solidFill>
              <a:srgbClr val="00C3B1">
                <a:alpha val="53450"/>
              </a:srgbClr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Null-value </a:t>
              </a:r>
              <a:endParaRPr sz="1700">
                <a:solidFill>
                  <a:schemeClr val="dk1"/>
                </a:solidFill>
              </a:endParaRPr>
            </a:p>
          </p:txBody>
        </p:sp>
        <p:sp>
          <p:nvSpPr>
            <p:cNvPr id="359" name="Google Shape;359;p43"/>
            <p:cNvSpPr/>
            <p:nvPr/>
          </p:nvSpPr>
          <p:spPr>
            <a:xfrm>
              <a:off x="4003675" y="2216250"/>
              <a:ext cx="835983" cy="835284"/>
            </a:xfrm>
            <a:custGeom>
              <a:rect b="b" l="l" r="r" t="t"/>
              <a:pathLst>
                <a:path extrusionOk="0" h="17890" w="17904">
                  <a:moveTo>
                    <a:pt x="8952" y="1"/>
                  </a:moveTo>
                  <a:cubicBezTo>
                    <a:pt x="3977" y="1"/>
                    <a:pt x="0" y="3977"/>
                    <a:pt x="0" y="8952"/>
                  </a:cubicBezTo>
                  <a:cubicBezTo>
                    <a:pt x="0" y="13927"/>
                    <a:pt x="3977" y="17889"/>
                    <a:pt x="8952" y="17889"/>
                  </a:cubicBezTo>
                  <a:cubicBezTo>
                    <a:pt x="13927" y="17889"/>
                    <a:pt x="17904" y="13927"/>
                    <a:pt x="17904" y="8952"/>
                  </a:cubicBezTo>
                  <a:cubicBezTo>
                    <a:pt x="17904" y="3977"/>
                    <a:pt x="13927" y="1"/>
                    <a:pt x="8952" y="1"/>
                  </a:cubicBezTo>
                  <a:close/>
                </a:path>
              </a:pathLst>
            </a:custGeom>
            <a:solidFill>
              <a:srgbClr val="00C3B1">
                <a:alpha val="53450"/>
              </a:srgbClr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Data imbalanced</a:t>
              </a:r>
              <a:endParaRPr sz="1100">
                <a:solidFill>
                  <a:schemeClr val="dk1"/>
                </a:solidFill>
              </a:endParaRPr>
            </a:p>
          </p:txBody>
        </p:sp>
        <p:sp>
          <p:nvSpPr>
            <p:cNvPr id="360" name="Google Shape;360;p43"/>
            <p:cNvSpPr/>
            <p:nvPr/>
          </p:nvSpPr>
          <p:spPr>
            <a:xfrm>
              <a:off x="3043763" y="2216250"/>
              <a:ext cx="835983" cy="835284"/>
            </a:xfrm>
            <a:custGeom>
              <a:rect b="b" l="l" r="r" t="t"/>
              <a:pathLst>
                <a:path extrusionOk="0" h="17890" w="17904">
                  <a:moveTo>
                    <a:pt x="8952" y="1"/>
                  </a:moveTo>
                  <a:cubicBezTo>
                    <a:pt x="3977" y="1"/>
                    <a:pt x="0" y="3977"/>
                    <a:pt x="0" y="8952"/>
                  </a:cubicBezTo>
                  <a:cubicBezTo>
                    <a:pt x="0" y="13927"/>
                    <a:pt x="3977" y="17889"/>
                    <a:pt x="8952" y="17889"/>
                  </a:cubicBezTo>
                  <a:cubicBezTo>
                    <a:pt x="13927" y="17889"/>
                    <a:pt x="17904" y="13927"/>
                    <a:pt x="17904" y="8952"/>
                  </a:cubicBezTo>
                  <a:cubicBezTo>
                    <a:pt x="17904" y="3977"/>
                    <a:pt x="13927" y="1"/>
                    <a:pt x="8952" y="1"/>
                  </a:cubicBezTo>
                  <a:close/>
                </a:path>
              </a:pathLst>
            </a:custGeom>
            <a:solidFill>
              <a:srgbClr val="00C3B1">
                <a:alpha val="53450"/>
              </a:srgbClr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Skewed data</a:t>
              </a:r>
              <a:endParaRPr sz="1700">
                <a:solidFill>
                  <a:schemeClr val="dk1"/>
                </a:solidFill>
              </a:endParaRPr>
            </a:p>
          </p:txBody>
        </p:sp>
        <p:sp>
          <p:nvSpPr>
            <p:cNvPr id="361" name="Google Shape;361;p43"/>
            <p:cNvSpPr/>
            <p:nvPr/>
          </p:nvSpPr>
          <p:spPr>
            <a:xfrm>
              <a:off x="4963588" y="2216250"/>
              <a:ext cx="835983" cy="835284"/>
            </a:xfrm>
            <a:custGeom>
              <a:rect b="b" l="l" r="r" t="t"/>
              <a:pathLst>
                <a:path extrusionOk="0" h="17890" w="17904">
                  <a:moveTo>
                    <a:pt x="8952" y="1"/>
                  </a:moveTo>
                  <a:cubicBezTo>
                    <a:pt x="3977" y="1"/>
                    <a:pt x="0" y="3977"/>
                    <a:pt x="0" y="8952"/>
                  </a:cubicBezTo>
                  <a:cubicBezTo>
                    <a:pt x="0" y="13927"/>
                    <a:pt x="3977" y="17889"/>
                    <a:pt x="8952" y="17889"/>
                  </a:cubicBezTo>
                  <a:cubicBezTo>
                    <a:pt x="13927" y="17889"/>
                    <a:pt x="17904" y="13927"/>
                    <a:pt x="17904" y="8952"/>
                  </a:cubicBezTo>
                  <a:cubicBezTo>
                    <a:pt x="17904" y="3977"/>
                    <a:pt x="13927" y="1"/>
                    <a:pt x="8952" y="1"/>
                  </a:cubicBezTo>
                  <a:close/>
                </a:path>
              </a:pathLst>
            </a:custGeom>
            <a:solidFill>
              <a:srgbClr val="00C3B1">
                <a:alpha val="53450"/>
              </a:srgbClr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Data scaling</a:t>
              </a:r>
              <a:endParaRPr sz="1700">
                <a:solidFill>
                  <a:schemeClr val="dk1"/>
                </a:solidFill>
              </a:endParaRPr>
            </a:p>
          </p:txBody>
        </p:sp>
      </p:grpSp>
      <p:sp>
        <p:nvSpPr>
          <p:cNvPr id="362" name="Google Shape;362;p43"/>
          <p:cNvSpPr txBox="1"/>
          <p:nvPr/>
        </p:nvSpPr>
        <p:spPr>
          <a:xfrm>
            <a:off x="3099203" y="1222375"/>
            <a:ext cx="19584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Use Log() transformation</a:t>
            </a:r>
            <a:endParaRPr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63" name="Google Shape;363;p43"/>
          <p:cNvSpPr txBox="1"/>
          <p:nvPr/>
        </p:nvSpPr>
        <p:spPr>
          <a:xfrm>
            <a:off x="5817308" y="1440200"/>
            <a:ext cx="19584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Use Standard scalar</a:t>
            </a:r>
            <a:endParaRPr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64" name="Google Shape;364;p43"/>
          <p:cNvSpPr txBox="1"/>
          <p:nvPr/>
        </p:nvSpPr>
        <p:spPr>
          <a:xfrm>
            <a:off x="1716184" y="4103504"/>
            <a:ext cx="19584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Replace it with mean, median or delete it</a:t>
            </a:r>
            <a:endParaRPr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65" name="Google Shape;365;p43"/>
          <p:cNvSpPr txBox="1"/>
          <p:nvPr/>
        </p:nvSpPr>
        <p:spPr>
          <a:xfrm>
            <a:off x="4333779" y="4187679"/>
            <a:ext cx="19584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Use oversampling technique</a:t>
            </a:r>
            <a:endParaRPr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66" name="Google Shape;366;p43"/>
          <p:cNvSpPr txBox="1"/>
          <p:nvPr/>
        </p:nvSpPr>
        <p:spPr>
          <a:xfrm>
            <a:off x="7509650" y="2225775"/>
            <a:ext cx="1351800" cy="126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surance Pla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0D6C0"/>
      </a:accent1>
      <a:accent2>
        <a:srgbClr val="073763"/>
      </a:accent2>
      <a:accent3>
        <a:srgbClr val="0B5394"/>
      </a:accent3>
      <a:accent4>
        <a:srgbClr val="3D85C6"/>
      </a:accent4>
      <a:accent5>
        <a:srgbClr val="008275"/>
      </a:accent5>
      <a:accent6>
        <a:srgbClr val="00AE9D"/>
      </a:accent6>
      <a:hlink>
        <a:srgbClr val="07376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