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93E5E-4C49-4637-B123-504515A1F457}" v="13" dt="2025-02-15T06:00:54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2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no, Norio/浅野 哲生" userId="bd1c1126-75c3-4ce5-b105-cf6b934a044e" providerId="ADAL" clId="{73393E5E-4C49-4637-B123-504515A1F457}"/>
    <pc:docChg chg="undo custSel addSld modSld">
      <pc:chgData name="Asano, Norio/浅野 哲生" userId="bd1c1126-75c3-4ce5-b105-cf6b934a044e" providerId="ADAL" clId="{73393E5E-4C49-4637-B123-504515A1F457}" dt="2025-02-15T06:04:10.796" v="378" actId="14100"/>
      <pc:docMkLst>
        <pc:docMk/>
      </pc:docMkLst>
      <pc:sldChg chg="addSp delSp modSp mod">
        <pc:chgData name="Asano, Norio/浅野 哲生" userId="bd1c1126-75c3-4ce5-b105-cf6b934a044e" providerId="ADAL" clId="{73393E5E-4C49-4637-B123-504515A1F457}" dt="2025-02-15T03:14:19.772" v="262" actId="1037"/>
        <pc:sldMkLst>
          <pc:docMk/>
          <pc:sldMk cId="2147624440" sldId="256"/>
        </pc:sldMkLst>
        <pc:spChg chg="mod">
          <ac:chgData name="Asano, Norio/浅野 哲生" userId="bd1c1126-75c3-4ce5-b105-cf6b934a044e" providerId="ADAL" clId="{73393E5E-4C49-4637-B123-504515A1F457}" dt="2025-02-15T03:14:19.772" v="262" actId="1037"/>
          <ac:spMkLst>
            <pc:docMk/>
            <pc:sldMk cId="2147624440" sldId="256"/>
            <ac:spMk id="8" creationId="{A5EC559B-3009-3232-002D-14FD02E623C6}"/>
          </ac:spMkLst>
        </pc:spChg>
        <pc:spChg chg="mod">
          <ac:chgData name="Asano, Norio/浅野 哲生" userId="bd1c1126-75c3-4ce5-b105-cf6b934a044e" providerId="ADAL" clId="{73393E5E-4C49-4637-B123-504515A1F457}" dt="2025-02-15T03:14:19.772" v="262" actId="1037"/>
          <ac:spMkLst>
            <pc:docMk/>
            <pc:sldMk cId="2147624440" sldId="256"/>
            <ac:spMk id="9" creationId="{77E40EAE-E466-6C04-4CEB-83FA165B82EB}"/>
          </ac:spMkLst>
        </pc:spChg>
        <pc:spChg chg="mod">
          <ac:chgData name="Asano, Norio/浅野 哲生" userId="bd1c1126-75c3-4ce5-b105-cf6b934a044e" providerId="ADAL" clId="{73393E5E-4C49-4637-B123-504515A1F457}" dt="2025-02-15T03:14:19.772" v="262" actId="1037"/>
          <ac:spMkLst>
            <pc:docMk/>
            <pc:sldMk cId="2147624440" sldId="256"/>
            <ac:spMk id="15" creationId="{7DF61B8F-DA4D-8830-8D5F-9B96446DBAD3}"/>
          </ac:spMkLst>
        </pc:spChg>
        <pc:spChg chg="mod">
          <ac:chgData name="Asano, Norio/浅野 哲生" userId="bd1c1126-75c3-4ce5-b105-cf6b934a044e" providerId="ADAL" clId="{73393E5E-4C49-4637-B123-504515A1F457}" dt="2025-02-15T03:12:35.707" v="96" actId="1076"/>
          <ac:spMkLst>
            <pc:docMk/>
            <pc:sldMk cId="2147624440" sldId="256"/>
            <ac:spMk id="19" creationId="{3B8642B2-E1BF-3AE8-BBB6-73EFBD27E8B8}"/>
          </ac:spMkLst>
        </pc:spChg>
        <pc:spChg chg="mod">
          <ac:chgData name="Asano, Norio/浅野 哲生" userId="bd1c1126-75c3-4ce5-b105-cf6b934a044e" providerId="ADAL" clId="{73393E5E-4C49-4637-B123-504515A1F457}" dt="2025-02-15T03:13:33.218" v="227" actId="20577"/>
          <ac:spMkLst>
            <pc:docMk/>
            <pc:sldMk cId="2147624440" sldId="256"/>
            <ac:spMk id="25" creationId="{7B1CDE3E-3C55-3270-6D87-FD2EFFC25130}"/>
          </ac:spMkLst>
        </pc:spChg>
        <pc:spChg chg="mod">
          <ac:chgData name="Asano, Norio/浅野 哲生" userId="bd1c1126-75c3-4ce5-b105-cf6b934a044e" providerId="ADAL" clId="{73393E5E-4C49-4637-B123-504515A1F457}" dt="2025-02-15T03:13:28.060" v="206" actId="20577"/>
          <ac:spMkLst>
            <pc:docMk/>
            <pc:sldMk cId="2147624440" sldId="256"/>
            <ac:spMk id="32" creationId="{AF8EDC3A-4444-0793-D214-4EC30BEEEE90}"/>
          </ac:spMkLst>
        </pc:spChg>
        <pc:spChg chg="mod">
          <ac:chgData name="Asano, Norio/浅野 哲生" userId="bd1c1126-75c3-4ce5-b105-cf6b934a044e" providerId="ADAL" clId="{73393E5E-4C49-4637-B123-504515A1F457}" dt="2025-02-15T03:12:58.801" v="150" actId="1035"/>
          <ac:spMkLst>
            <pc:docMk/>
            <pc:sldMk cId="2147624440" sldId="256"/>
            <ac:spMk id="63" creationId="{70A2E306-48FB-6912-94D1-EC0F45BE265D}"/>
          </ac:spMkLst>
        </pc:spChg>
        <pc:picChg chg="add del mod">
          <ac:chgData name="Asano, Norio/浅野 哲生" userId="bd1c1126-75c3-4ce5-b105-cf6b934a044e" providerId="ADAL" clId="{73393E5E-4C49-4637-B123-504515A1F457}" dt="2025-02-15T03:07:30.592" v="29" actId="478"/>
          <ac:picMkLst>
            <pc:docMk/>
            <pc:sldMk cId="2147624440" sldId="256"/>
            <ac:picMk id="2" creationId="{993AD784-CFE9-7BEA-B91E-FEE5D267792B}"/>
          </ac:picMkLst>
        </pc:picChg>
        <pc:picChg chg="add del mod">
          <ac:chgData name="Asano, Norio/浅野 哲生" userId="bd1c1126-75c3-4ce5-b105-cf6b934a044e" providerId="ADAL" clId="{73393E5E-4C49-4637-B123-504515A1F457}" dt="2025-02-15T03:08:25.956" v="37" actId="478"/>
          <ac:picMkLst>
            <pc:docMk/>
            <pc:sldMk cId="2147624440" sldId="256"/>
            <ac:picMk id="3" creationId="{49A60D5E-2730-4205-AC16-0E304290964B}"/>
          </ac:picMkLst>
        </pc:picChg>
        <pc:picChg chg="mod">
          <ac:chgData name="Asano, Norio/浅野 哲生" userId="bd1c1126-75c3-4ce5-b105-cf6b934a044e" providerId="ADAL" clId="{73393E5E-4C49-4637-B123-504515A1F457}" dt="2025-02-15T03:13:54.990" v="259" actId="1036"/>
          <ac:picMkLst>
            <pc:docMk/>
            <pc:sldMk cId="2147624440" sldId="256"/>
            <ac:picMk id="12" creationId="{92A3D85B-2E62-2697-9C7A-AB04DE0B188E}"/>
          </ac:picMkLst>
        </pc:picChg>
        <pc:picChg chg="add mod">
          <ac:chgData name="Asano, Norio/浅野 哲生" userId="bd1c1126-75c3-4ce5-b105-cf6b934a044e" providerId="ADAL" clId="{73393E5E-4C49-4637-B123-504515A1F457}" dt="2025-02-15T03:14:19.772" v="262" actId="1037"/>
          <ac:picMkLst>
            <pc:docMk/>
            <pc:sldMk cId="2147624440" sldId="256"/>
            <ac:picMk id="13" creationId="{F51CF557-313E-9577-D089-B96815BBB5F4}"/>
          </ac:picMkLst>
        </pc:picChg>
        <pc:picChg chg="mod">
          <ac:chgData name="Asano, Norio/浅野 哲生" userId="bd1c1126-75c3-4ce5-b105-cf6b934a044e" providerId="ADAL" clId="{73393E5E-4C49-4637-B123-504515A1F457}" dt="2025-02-15T03:14:19.772" v="262" actId="1037"/>
          <ac:picMkLst>
            <pc:docMk/>
            <pc:sldMk cId="2147624440" sldId="256"/>
            <ac:picMk id="24" creationId="{B581CFF0-14C2-C997-25A9-A48CA8B2B100}"/>
          </ac:picMkLst>
        </pc:picChg>
        <pc:picChg chg="mod">
          <ac:chgData name="Asano, Norio/浅野 哲生" userId="bd1c1126-75c3-4ce5-b105-cf6b934a044e" providerId="ADAL" clId="{73393E5E-4C49-4637-B123-504515A1F457}" dt="2025-02-15T03:13:54.990" v="259" actId="1036"/>
          <ac:picMkLst>
            <pc:docMk/>
            <pc:sldMk cId="2147624440" sldId="256"/>
            <ac:picMk id="52" creationId="{968E80CD-5302-2B99-3BA6-526E85AD2878}"/>
          </ac:picMkLst>
        </pc:picChg>
        <pc:picChg chg="mod">
          <ac:chgData name="Asano, Norio/浅野 哲生" userId="bd1c1126-75c3-4ce5-b105-cf6b934a044e" providerId="ADAL" clId="{73393E5E-4C49-4637-B123-504515A1F457}" dt="2025-02-15T03:13:54.990" v="259" actId="1036"/>
          <ac:picMkLst>
            <pc:docMk/>
            <pc:sldMk cId="2147624440" sldId="256"/>
            <ac:picMk id="53" creationId="{6C34E8D9-FB03-F677-3FCF-4AF16B2F33D8}"/>
          </ac:picMkLst>
        </pc:picChg>
      </pc:sldChg>
      <pc:sldChg chg="addSp modSp add mod">
        <pc:chgData name="Asano, Norio/浅野 哲生" userId="bd1c1126-75c3-4ce5-b105-cf6b934a044e" providerId="ADAL" clId="{73393E5E-4C49-4637-B123-504515A1F457}" dt="2025-02-15T06:02:45.293" v="375" actId="167"/>
        <pc:sldMkLst>
          <pc:docMk/>
          <pc:sldMk cId="213014115" sldId="257"/>
        </pc:sldMkLst>
        <pc:spChg chg="add mod">
          <ac:chgData name="Asano, Norio/浅野 哲生" userId="bd1c1126-75c3-4ce5-b105-cf6b934a044e" providerId="ADAL" clId="{73393E5E-4C49-4637-B123-504515A1F457}" dt="2025-02-15T05:59:50.466" v="327" actId="2085"/>
          <ac:spMkLst>
            <pc:docMk/>
            <pc:sldMk cId="213014115" sldId="257"/>
            <ac:spMk id="2" creationId="{9C8BE6D8-D5AD-45B7-17B2-77B40127C31B}"/>
          </ac:spMkLst>
        </pc:spChg>
        <pc:cxnChg chg="ord">
          <ac:chgData name="Asano, Norio/浅野 哲生" userId="bd1c1126-75c3-4ce5-b105-cf6b934a044e" providerId="ADAL" clId="{73393E5E-4C49-4637-B123-504515A1F457}" dt="2025-02-15T06:02:45.293" v="375" actId="167"/>
          <ac:cxnSpMkLst>
            <pc:docMk/>
            <pc:sldMk cId="213014115" sldId="257"/>
            <ac:cxnSpMk id="26" creationId="{69D7898E-A699-3C5A-6B55-5C0FB45DC6B1}"/>
          </ac:cxnSpMkLst>
        </pc:cxnChg>
        <pc:cxnChg chg="ord">
          <ac:chgData name="Asano, Norio/浅野 哲生" userId="bd1c1126-75c3-4ce5-b105-cf6b934a044e" providerId="ADAL" clId="{73393E5E-4C49-4637-B123-504515A1F457}" dt="2025-02-15T06:02:45.293" v="375" actId="167"/>
          <ac:cxnSpMkLst>
            <pc:docMk/>
            <pc:sldMk cId="213014115" sldId="257"/>
            <ac:cxnSpMk id="39" creationId="{C29F8994-85F1-975D-A21B-F16BC4142B4E}"/>
          </ac:cxnSpMkLst>
        </pc:cxnChg>
      </pc:sldChg>
      <pc:sldChg chg="addSp modSp add mod">
        <pc:chgData name="Asano, Norio/浅野 哲生" userId="bd1c1126-75c3-4ce5-b105-cf6b934a044e" providerId="ADAL" clId="{73393E5E-4C49-4637-B123-504515A1F457}" dt="2025-02-15T06:04:10.796" v="378" actId="14100"/>
        <pc:sldMkLst>
          <pc:docMk/>
          <pc:sldMk cId="3591292575" sldId="258"/>
        </pc:sldMkLst>
        <pc:spChg chg="mod">
          <ac:chgData name="Asano, Norio/浅野 哲生" userId="bd1c1126-75c3-4ce5-b105-cf6b934a044e" providerId="ADAL" clId="{73393E5E-4C49-4637-B123-504515A1F457}" dt="2025-02-15T06:00:19.196" v="329" actId="14100"/>
          <ac:spMkLst>
            <pc:docMk/>
            <pc:sldMk cId="3591292575" sldId="258"/>
            <ac:spMk id="2" creationId="{9C8BE6D8-D5AD-45B7-17B2-77B40127C31B}"/>
          </ac:spMkLst>
        </pc:spChg>
        <pc:spChg chg="add mod">
          <ac:chgData name="Asano, Norio/浅野 哲生" userId="bd1c1126-75c3-4ce5-b105-cf6b934a044e" providerId="ADAL" clId="{73393E5E-4C49-4637-B123-504515A1F457}" dt="2025-02-15T06:04:10.796" v="378" actId="14100"/>
          <ac:spMkLst>
            <pc:docMk/>
            <pc:sldMk cId="3591292575" sldId="258"/>
            <ac:spMk id="3" creationId="{1C89DBD8-27B6-4E50-B42C-034D3EF2D136}"/>
          </ac:spMkLst>
        </pc:spChg>
        <pc:spChg chg="ord">
          <ac:chgData name="Asano, Norio/浅野 哲生" userId="bd1c1126-75c3-4ce5-b105-cf6b934a044e" providerId="ADAL" clId="{73393E5E-4C49-4637-B123-504515A1F457}" dt="2025-02-15T06:01:29.911" v="369" actId="166"/>
          <ac:spMkLst>
            <pc:docMk/>
            <pc:sldMk cId="3591292575" sldId="258"/>
            <ac:spMk id="7" creationId="{23ADB5F9-A3A3-B30D-C592-562A9424D103}"/>
          </ac:spMkLst>
        </pc:spChg>
        <pc:spChg chg="ord">
          <ac:chgData name="Asano, Norio/浅野 哲生" userId="bd1c1126-75c3-4ce5-b105-cf6b934a044e" providerId="ADAL" clId="{73393E5E-4C49-4637-B123-504515A1F457}" dt="2025-02-15T06:01:29.911" v="369" actId="166"/>
          <ac:spMkLst>
            <pc:docMk/>
            <pc:sldMk cId="3591292575" sldId="258"/>
            <ac:spMk id="10" creationId="{217825A9-6F0D-EEFA-8915-92793BF6952A}"/>
          </ac:spMkLst>
        </pc:spChg>
        <pc:spChg chg="ord">
          <ac:chgData name="Asano, Norio/浅野 哲生" userId="bd1c1126-75c3-4ce5-b105-cf6b934a044e" providerId="ADAL" clId="{73393E5E-4C49-4637-B123-504515A1F457}" dt="2025-02-15T06:01:29.911" v="369" actId="166"/>
          <ac:spMkLst>
            <pc:docMk/>
            <pc:sldMk cId="3591292575" sldId="258"/>
            <ac:spMk id="11" creationId="{21B62AC7-71C4-39C6-BA4E-78065D1D8FF1}"/>
          </ac:spMkLst>
        </pc:spChg>
        <pc:picChg chg="ord">
          <ac:chgData name="Asano, Norio/浅野 哲生" userId="bd1c1126-75c3-4ce5-b105-cf6b934a044e" providerId="ADAL" clId="{73393E5E-4C49-4637-B123-504515A1F457}" dt="2025-02-15T06:01:29.911" v="369" actId="166"/>
          <ac:picMkLst>
            <pc:docMk/>
            <pc:sldMk cId="3591292575" sldId="258"/>
            <ac:picMk id="5" creationId="{517F9B8F-E346-70CB-5F8C-DD32E94809EF}"/>
          </ac:picMkLst>
        </pc:picChg>
        <pc:cxnChg chg="ord">
          <ac:chgData name="Asano, Norio/浅野 哲生" userId="bd1c1126-75c3-4ce5-b105-cf6b934a044e" providerId="ADAL" clId="{73393E5E-4C49-4637-B123-504515A1F457}" dt="2025-02-15T06:03:48.388" v="376" actId="167"/>
          <ac:cxnSpMkLst>
            <pc:docMk/>
            <pc:sldMk cId="3591292575" sldId="258"/>
            <ac:cxnSpMk id="26" creationId="{69D7898E-A699-3C5A-6B55-5C0FB45DC6B1}"/>
          </ac:cxnSpMkLst>
        </pc:cxnChg>
        <pc:cxnChg chg="ord">
          <ac:chgData name="Asano, Norio/浅野 哲生" userId="bd1c1126-75c3-4ce5-b105-cf6b934a044e" providerId="ADAL" clId="{73393E5E-4C49-4637-B123-504515A1F457}" dt="2025-02-15T06:04:00.006" v="377" actId="167"/>
          <ac:cxnSpMkLst>
            <pc:docMk/>
            <pc:sldMk cId="3591292575" sldId="258"/>
            <ac:cxnSpMk id="33" creationId="{F5AEC99B-F98F-5AE5-6B2F-DF80AD007D16}"/>
          </ac:cxnSpMkLst>
        </pc:cxnChg>
        <pc:cxnChg chg="ord">
          <ac:chgData name="Asano, Norio/浅野 哲生" userId="bd1c1126-75c3-4ce5-b105-cf6b934a044e" providerId="ADAL" clId="{73393E5E-4C49-4637-B123-504515A1F457}" dt="2025-02-15T06:01:36.074" v="370" actId="166"/>
          <ac:cxnSpMkLst>
            <pc:docMk/>
            <pc:sldMk cId="3591292575" sldId="258"/>
            <ac:cxnSpMk id="39" creationId="{C29F8994-85F1-975D-A21B-F16BC4142B4E}"/>
          </ac:cxnSpMkLst>
        </pc:cxnChg>
      </pc:sldChg>
      <pc:sldChg chg="delSp modSp add mod">
        <pc:chgData name="Asano, Norio/浅野 哲生" userId="bd1c1126-75c3-4ce5-b105-cf6b934a044e" providerId="ADAL" clId="{73393E5E-4C49-4637-B123-504515A1F457}" dt="2025-02-15T06:02:19.955" v="374" actId="166"/>
        <pc:sldMkLst>
          <pc:docMk/>
          <pc:sldMk cId="2093993435" sldId="259"/>
        </pc:sldMkLst>
        <pc:spChg chg="del">
          <ac:chgData name="Asano, Norio/浅野 哲生" userId="bd1c1126-75c3-4ce5-b105-cf6b934a044e" providerId="ADAL" clId="{73393E5E-4C49-4637-B123-504515A1F457}" dt="2025-02-15T06:00:56.924" v="367" actId="478"/>
          <ac:spMkLst>
            <pc:docMk/>
            <pc:sldMk cId="2093993435" sldId="259"/>
            <ac:spMk id="2" creationId="{9C8BE6D8-D5AD-45B7-17B2-77B40127C31B}"/>
          </ac:spMkLst>
        </pc:spChg>
        <pc:spChg chg="mod">
          <ac:chgData name="Asano, Norio/浅野 哲生" userId="bd1c1126-75c3-4ce5-b105-cf6b934a044e" providerId="ADAL" clId="{73393E5E-4C49-4637-B123-504515A1F457}" dt="2025-02-15T06:01:05.669" v="368" actId="14100"/>
          <ac:spMkLst>
            <pc:docMk/>
            <pc:sldMk cId="2093993435" sldId="259"/>
            <ac:spMk id="3" creationId="{1C89DBD8-27B6-4E50-B42C-034D3EF2D136}"/>
          </ac:spMkLst>
        </pc:spChg>
        <pc:spChg chg="ord">
          <ac:chgData name="Asano, Norio/浅野 哲生" userId="bd1c1126-75c3-4ce5-b105-cf6b934a044e" providerId="ADAL" clId="{73393E5E-4C49-4637-B123-504515A1F457}" dt="2025-02-15T06:02:15.504" v="373" actId="166"/>
          <ac:spMkLst>
            <pc:docMk/>
            <pc:sldMk cId="2093993435" sldId="259"/>
            <ac:spMk id="7" creationId="{23ADB5F9-A3A3-B30D-C592-562A9424D103}"/>
          </ac:spMkLst>
        </pc:spChg>
        <pc:spChg chg="ord">
          <ac:chgData name="Asano, Norio/浅野 哲生" userId="bd1c1126-75c3-4ce5-b105-cf6b934a044e" providerId="ADAL" clId="{73393E5E-4C49-4637-B123-504515A1F457}" dt="2025-02-15T06:02:02.620" v="371" actId="166"/>
          <ac:spMkLst>
            <pc:docMk/>
            <pc:sldMk cId="2093993435" sldId="259"/>
            <ac:spMk id="9" creationId="{77E40EAE-E466-6C04-4CEB-83FA165B82EB}"/>
          </ac:spMkLst>
        </pc:spChg>
        <pc:spChg chg="ord">
          <ac:chgData name="Asano, Norio/浅野 哲生" userId="bd1c1126-75c3-4ce5-b105-cf6b934a044e" providerId="ADAL" clId="{73393E5E-4C49-4637-B123-504515A1F457}" dt="2025-02-15T06:02:15.504" v="373" actId="166"/>
          <ac:spMkLst>
            <pc:docMk/>
            <pc:sldMk cId="2093993435" sldId="259"/>
            <ac:spMk id="10" creationId="{217825A9-6F0D-EEFA-8915-92793BF6952A}"/>
          </ac:spMkLst>
        </pc:spChg>
        <pc:spChg chg="ord">
          <ac:chgData name="Asano, Norio/浅野 哲生" userId="bd1c1126-75c3-4ce5-b105-cf6b934a044e" providerId="ADAL" clId="{73393E5E-4C49-4637-B123-504515A1F457}" dt="2025-02-15T06:02:02.620" v="371" actId="166"/>
          <ac:spMkLst>
            <pc:docMk/>
            <pc:sldMk cId="2093993435" sldId="259"/>
            <ac:spMk id="15" creationId="{7DF61B8F-DA4D-8830-8D5F-9B96446DBAD3}"/>
          </ac:spMkLst>
        </pc:spChg>
        <pc:picChg chg="ord">
          <ac:chgData name="Asano, Norio/浅野 哲生" userId="bd1c1126-75c3-4ce5-b105-cf6b934a044e" providerId="ADAL" clId="{73393E5E-4C49-4637-B123-504515A1F457}" dt="2025-02-15T06:02:02.620" v="371" actId="166"/>
          <ac:picMkLst>
            <pc:docMk/>
            <pc:sldMk cId="2093993435" sldId="259"/>
            <ac:picMk id="13" creationId="{F51CF557-313E-9577-D089-B96815BBB5F4}"/>
          </ac:picMkLst>
        </pc:picChg>
        <pc:picChg chg="ord">
          <ac:chgData name="Asano, Norio/浅野 哲生" userId="bd1c1126-75c3-4ce5-b105-cf6b934a044e" providerId="ADAL" clId="{73393E5E-4C49-4637-B123-504515A1F457}" dt="2025-02-15T06:02:02.620" v="371" actId="166"/>
          <ac:picMkLst>
            <pc:docMk/>
            <pc:sldMk cId="2093993435" sldId="259"/>
            <ac:picMk id="24" creationId="{B581CFF0-14C2-C997-25A9-A48CA8B2B100}"/>
          </ac:picMkLst>
        </pc:picChg>
        <pc:cxnChg chg="ord">
          <ac:chgData name="Asano, Norio/浅野 哲生" userId="bd1c1126-75c3-4ce5-b105-cf6b934a044e" providerId="ADAL" clId="{73393E5E-4C49-4637-B123-504515A1F457}" dt="2025-02-15T06:02:19.955" v="374" actId="166"/>
          <ac:cxnSpMkLst>
            <pc:docMk/>
            <pc:sldMk cId="2093993435" sldId="259"/>
            <ac:cxnSpMk id="26" creationId="{69D7898E-A699-3C5A-6B55-5C0FB45DC6B1}"/>
          </ac:cxnSpMkLst>
        </pc:cxnChg>
        <pc:cxnChg chg="ord">
          <ac:chgData name="Asano, Norio/浅野 哲生" userId="bd1c1126-75c3-4ce5-b105-cf6b934a044e" providerId="ADAL" clId="{73393E5E-4C49-4637-B123-504515A1F457}" dt="2025-02-15T06:02:05.932" v="372" actId="166"/>
          <ac:cxnSpMkLst>
            <pc:docMk/>
            <pc:sldMk cId="2093993435" sldId="259"/>
            <ac:cxnSpMk id="33" creationId="{F5AEC99B-F98F-5AE5-6B2F-DF80AD007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0F63F-5802-5158-6F68-2843BEA1A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25A073-9061-0199-BCFC-0D2C4A7A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B63222-8CF9-E109-1FFF-E0D4B162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6B12F6-23A8-861F-5E7B-4900578B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293EC-B047-0E52-10D0-1E5305AF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4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A5A84-0649-227A-88F9-0DA6A0E3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06A72C-4315-42AC-A057-81E68BB5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328B6-D234-9B4A-2D95-FB4FE623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0944E-4D56-58CE-2DE7-A5B50665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2DDA8-6F31-338A-1457-4E8F9A80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7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648012-BA47-7B9D-2B24-DDFCA7AA3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AFE692-86A7-9773-73D0-36C78E32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CF2A73-9EE3-1EE1-FE08-290F7F60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46C2B6-5AF3-CC02-E177-9D1A6B05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2B396-15EC-CD92-AE10-86A815E2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0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2A79D-8645-A925-D4C3-FFBDC52A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14798-589E-9CE1-0F6D-DBB29EFE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0CB955-A7A6-3A34-557E-11DF782A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FA0B6-E74E-B5D2-722A-E6B78FB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908D3-3776-B58B-A755-2173E00B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0F77A-B706-9381-8F96-524D68F4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2B045E-8110-5A1E-5B9C-DE4F0892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487749-A4E7-6342-E628-A14FBE1B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A19D6-3AC5-8EFB-E1D2-3FDF702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F926A-2737-4C9F-020B-EA37E96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5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DD9547-E0D9-702E-91F5-6B08D9DF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E376AD-52F7-8E91-112D-C6F96EF7C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A421E0-1217-DEAC-56A0-1A21C7D8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5A4701-4CFE-2F8E-6B42-3C3BD14E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FB231-D36C-2538-06C8-4E9387EA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04804C-AC66-6A17-D2CF-36CC5A99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70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BD0BC-8690-6571-7868-6F38B4F1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712ADD-F2A6-52BD-82F3-850001C0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EE83FB-24D5-6C0B-0ECA-FE0F43DA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216695-CD3A-A97F-E00C-EA7CC403D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9277EC-8C86-D5C7-9856-EBD10D614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1E4329-C36C-AA6F-938F-B8CDC64D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3924CD-F895-5D70-D882-0F3F87AC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526878-56C2-63E6-C459-4FE68BB5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17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445F0-0584-E2AC-147C-60835ACC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CCE196-E11B-0135-BE31-7576040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A0766F-2092-9180-532B-DE791A04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978901-68EA-147C-1155-74DAB5D2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3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740898-1ECC-F28A-403A-80834D6A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11835F-CB77-3258-29DE-B6E25A32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6CB636-FC15-4E50-41AC-7E8D5581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E6D9D-D2D3-9CF8-84C5-807E564F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30A74-4F93-2820-D211-5E87C4EB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AC7E6-E249-E406-CAC3-57BD289B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BA08E-13D8-9061-F49F-7037B375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6956E5-463D-FD07-8B1F-CD3F050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FD24BD-289B-56A5-A234-BB9E05BB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0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63264-C63F-847A-83AA-43975BFA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A286DC-1416-F09E-F7B5-3EB0AD69B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3CF8F6-EBA0-11BB-7C04-56831545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7CD1F7-8908-9E13-BA15-A4760255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9BC24-C6F7-FE04-4845-8DB7CF6A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8BE6B-4D10-E917-468F-6845F3F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8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5D8898-A70D-A4ED-825F-7EB51D2A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096159-E690-FA9D-BD85-A649321A0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A6094-9FCA-C2D8-84EC-75B5218FD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19349-7320-4599-8D39-523773C0A25A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7B00A-5BF2-E5BA-B697-673D6B3A5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A67850-B010-A8D7-CE18-D3C55AC93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0EBD8-590A-4F74-AE7D-845CBF6F3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85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.svg"/><Relationship Id="rId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E1BD4E-5F0F-7E3D-E58E-40CCEB743B78}"/>
              </a:ext>
            </a:extLst>
          </p:cNvPr>
          <p:cNvSpPr/>
          <p:nvPr/>
        </p:nvSpPr>
        <p:spPr bwMode="gray">
          <a:xfrm>
            <a:off x="9544052" y="220437"/>
            <a:ext cx="2424792" cy="4049484"/>
          </a:xfrm>
          <a:prstGeom prst="rect">
            <a:avLst/>
          </a:prstGeom>
          <a:solidFill>
            <a:srgbClr val="FFCC9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Pre-Process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グラフィックス 60">
            <a:extLst>
              <a:ext uri="{FF2B5EF4-FFF2-40B4-BE49-F238E27FC236}">
                <a16:creationId xmlns:a16="http://schemas.microsoft.com/office/drawing/2014/main" id="{69904453-1674-F9D4-7E96-AF4ADA27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546" y="5394603"/>
            <a:ext cx="752481" cy="752481"/>
          </a:xfrm>
          <a:prstGeom prst="rect">
            <a:avLst/>
          </a:prstGeom>
        </p:spPr>
      </p:pic>
      <p:pic>
        <p:nvPicPr>
          <p:cNvPr id="5" name="Picture Placeholder 175" descr="icon of a text file">
            <a:extLst>
              <a:ext uri="{FF2B5EF4-FFF2-40B4-BE49-F238E27FC236}">
                <a16:creationId xmlns:a16="http://schemas.microsoft.com/office/drawing/2014/main" id="{517F9B8F-E346-70CB-5F8C-DD32E9480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73480" y="2131462"/>
            <a:ext cx="1271924" cy="12719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DB5F9-A3A3-B30D-C592-562A9424D103}"/>
              </a:ext>
            </a:extLst>
          </p:cNvPr>
          <p:cNvSpPr txBox="1"/>
          <p:nvPr/>
        </p:nvSpPr>
        <p:spPr>
          <a:xfrm>
            <a:off x="9796519" y="812398"/>
            <a:ext cx="10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EC559B-3009-3232-002D-14FD02E623C6}"/>
              </a:ext>
            </a:extLst>
          </p:cNvPr>
          <p:cNvSpPr/>
          <p:nvPr/>
        </p:nvSpPr>
        <p:spPr bwMode="gray">
          <a:xfrm>
            <a:off x="5736771" y="220436"/>
            <a:ext cx="3135526" cy="5546787"/>
          </a:xfrm>
          <a:prstGeom prst="rect">
            <a:avLst/>
          </a:prstGeom>
          <a:solidFill>
            <a:srgbClr val="99F5F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Store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E40EAE-E466-6C04-4CEB-83FA165B82EB}"/>
              </a:ext>
            </a:extLst>
          </p:cNvPr>
          <p:cNvSpPr/>
          <p:nvPr/>
        </p:nvSpPr>
        <p:spPr bwMode="gray">
          <a:xfrm>
            <a:off x="6068784" y="2204357"/>
            <a:ext cx="2486489" cy="3245377"/>
          </a:xfrm>
          <a:prstGeom prst="rect">
            <a:avLst/>
          </a:prstGeom>
          <a:solidFill>
            <a:srgbClr val="A799DF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 err="1">
                <a:solidFill>
                  <a:srgbClr val="000000"/>
                </a:solidFill>
                <a:latin typeface="+mn-ea"/>
              </a:rPr>
              <a:t>VectorDBs</a:t>
            </a:r>
            <a:endParaRPr kumimoji="1" lang="ja-JP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7825A9-6F0D-EEFA-8915-92793BF6952A}"/>
              </a:ext>
            </a:extLst>
          </p:cNvPr>
          <p:cNvSpPr txBox="1"/>
          <p:nvPr/>
        </p:nvSpPr>
        <p:spPr>
          <a:xfrm>
            <a:off x="10273880" y="14202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ompany_list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62AC7-71C4-39C6-BA4E-78065D1D8FF1}"/>
              </a:ext>
            </a:extLst>
          </p:cNvPr>
          <p:cNvSpPr txBox="1"/>
          <p:nvPr/>
        </p:nvSpPr>
        <p:spPr>
          <a:xfrm>
            <a:off x="10409949" y="317085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Documents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61B8F-DA4D-8830-8D5F-9B96446DBAD3}"/>
              </a:ext>
            </a:extLst>
          </p:cNvPr>
          <p:cNvSpPr txBox="1"/>
          <p:nvPr/>
        </p:nvSpPr>
        <p:spPr>
          <a:xfrm>
            <a:off x="7485693" y="2852637"/>
            <a:ext cx="93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8642B2-E1BF-3AE8-BBB6-73EFBD27E8B8}"/>
              </a:ext>
            </a:extLst>
          </p:cNvPr>
          <p:cNvSpPr/>
          <p:nvPr/>
        </p:nvSpPr>
        <p:spPr bwMode="gray">
          <a:xfrm>
            <a:off x="1678022" y="220436"/>
            <a:ext cx="3299469" cy="6433453"/>
          </a:xfrm>
          <a:prstGeom prst="rect">
            <a:avLst/>
          </a:prstGeom>
          <a:solidFill>
            <a:srgbClr val="EF99CE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Pipeline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2C7626F-31AD-0C5D-B21D-D87F81E3A187}"/>
              </a:ext>
            </a:extLst>
          </p:cNvPr>
          <p:cNvCxnSpPr/>
          <p:nvPr/>
        </p:nvCxnSpPr>
        <p:spPr>
          <a:xfrm>
            <a:off x="122465" y="1166341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16EE2A-B2B3-134F-4640-53DFECF7B2B8}"/>
              </a:ext>
            </a:extLst>
          </p:cNvPr>
          <p:cNvSpPr txBox="1"/>
          <p:nvPr/>
        </p:nvSpPr>
        <p:spPr>
          <a:xfrm>
            <a:off x="199787" y="7197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query</a:t>
            </a:r>
            <a:endParaRPr kumimoji="1" lang="ja-JP" altLang="en-US" sz="2400" dirty="0"/>
          </a:p>
        </p:txBody>
      </p:sp>
      <p:pic>
        <p:nvPicPr>
          <p:cNvPr id="24" name="グラフィックス 31">
            <a:extLst>
              <a:ext uri="{FF2B5EF4-FFF2-40B4-BE49-F238E27FC236}">
                <a16:creationId xmlns:a16="http://schemas.microsoft.com/office/drawing/2014/main" id="{B581CFF0-14C2-C997-25A9-A48CA8B2B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205" y="3661301"/>
            <a:ext cx="1416517" cy="1416517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B1CDE3E-3C55-3270-6D87-FD2EFFC25130}"/>
              </a:ext>
            </a:extLst>
          </p:cNvPr>
          <p:cNvSpPr/>
          <p:nvPr/>
        </p:nvSpPr>
        <p:spPr bwMode="gray">
          <a:xfrm>
            <a:off x="2022074" y="83632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クエリ拡張</a:t>
            </a:r>
          </a:p>
        </p:txBody>
      </p:sp>
      <p:pic>
        <p:nvPicPr>
          <p:cNvPr id="1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2A3D85B-2E62-2697-9C7A-AB04DE0B1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735" y="418066"/>
            <a:ext cx="846048" cy="846048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D7898E-A699-3C5A-6B55-5C0FB45DC6B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4401" y="1166341"/>
            <a:ext cx="507211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F1B89A-78C1-1C52-0A97-EBA0F92BA86D}"/>
              </a:ext>
            </a:extLst>
          </p:cNvPr>
          <p:cNvSpPr txBox="1"/>
          <p:nvPr/>
        </p:nvSpPr>
        <p:spPr>
          <a:xfrm>
            <a:off x="2460092" y="1981600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ompany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8EDC3A-4444-0793-D214-4EC30BEEEE90}"/>
              </a:ext>
            </a:extLst>
          </p:cNvPr>
          <p:cNvSpPr/>
          <p:nvPr/>
        </p:nvSpPr>
        <p:spPr bwMode="gray">
          <a:xfrm>
            <a:off x="2022073" y="254279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コンテキスト作成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AEC99B-F98F-5AE5-6B2F-DF80AD007D16}"/>
              </a:ext>
            </a:extLst>
          </p:cNvPr>
          <p:cNvCxnSpPr>
            <a:cxnSpLocks/>
          </p:cNvCxnSpPr>
          <p:nvPr/>
        </p:nvCxnSpPr>
        <p:spPr>
          <a:xfrm flipH="1" flipV="1">
            <a:off x="4740264" y="2906216"/>
            <a:ext cx="1769273" cy="790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9552E5-DA38-EB61-F1BC-C921CDFE3EF0}"/>
              </a:ext>
            </a:extLst>
          </p:cNvPr>
          <p:cNvCxnSpPr>
            <a:cxnSpLocks/>
          </p:cNvCxnSpPr>
          <p:nvPr/>
        </p:nvCxnSpPr>
        <p:spPr>
          <a:xfrm flipV="1">
            <a:off x="10662558" y="4057651"/>
            <a:ext cx="0" cy="11581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29F8994-85F1-975D-A21B-F16BC4142B4E}"/>
              </a:ext>
            </a:extLst>
          </p:cNvPr>
          <p:cNvCxnSpPr>
            <a:cxnSpLocks/>
          </p:cNvCxnSpPr>
          <p:nvPr/>
        </p:nvCxnSpPr>
        <p:spPr>
          <a:xfrm flipH="1">
            <a:off x="8214977" y="1981600"/>
            <a:ext cx="1488801" cy="18392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780875-D81C-D955-7C70-0EE5932EE20A}"/>
              </a:ext>
            </a:extLst>
          </p:cNvPr>
          <p:cNvSpPr txBox="1"/>
          <p:nvPr/>
        </p:nvSpPr>
        <p:spPr>
          <a:xfrm>
            <a:off x="2460092" y="1633228"/>
            <a:ext cx="247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albumented_queries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A91449F-80D3-6CD6-B7E1-2978A0328560}"/>
              </a:ext>
            </a:extLst>
          </p:cNvPr>
          <p:cNvSpPr txBox="1"/>
          <p:nvPr/>
        </p:nvSpPr>
        <p:spPr>
          <a:xfrm>
            <a:off x="2460092" y="3351804"/>
            <a:ext cx="15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ontext</a:t>
            </a:r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5F607E6F-C7EF-284E-34D7-3F3CE7C4C2A6}"/>
              </a:ext>
            </a:extLst>
          </p:cNvPr>
          <p:cNvSpPr/>
          <p:nvPr/>
        </p:nvSpPr>
        <p:spPr bwMode="gray">
          <a:xfrm>
            <a:off x="2022072" y="4099559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回答</a:t>
            </a:r>
            <a:r>
              <a:rPr kumimoji="1" lang="ja-JP" altLang="en-US" dirty="0">
                <a:solidFill>
                  <a:schemeClr val="bg1"/>
                </a:solidFill>
              </a:rPr>
              <a:t>作成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FC2576B-BA49-1DE2-4B8B-FF694DF14A11}"/>
              </a:ext>
            </a:extLst>
          </p:cNvPr>
          <p:cNvSpPr/>
          <p:nvPr/>
        </p:nvSpPr>
        <p:spPr bwMode="gray">
          <a:xfrm>
            <a:off x="2022071" y="5767223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レビュー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FB6017B-0C60-F3AA-5A62-45F0BB0C6718}"/>
              </a:ext>
            </a:extLst>
          </p:cNvPr>
          <p:cNvSpPr txBox="1"/>
          <p:nvPr/>
        </p:nvSpPr>
        <p:spPr>
          <a:xfrm>
            <a:off x="2460092" y="5252013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reason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A2F5C6-B9C6-4631-45E4-13D9F08EA5E2}"/>
              </a:ext>
            </a:extLst>
          </p:cNvPr>
          <p:cNvSpPr txBox="1"/>
          <p:nvPr/>
        </p:nvSpPr>
        <p:spPr>
          <a:xfrm>
            <a:off x="2460093" y="4936297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answer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3B94D-2216-12D6-4737-0A2502BEF4C0}"/>
              </a:ext>
            </a:extLst>
          </p:cNvPr>
          <p:cNvCxnSpPr>
            <a:cxnSpLocks/>
          </p:cNvCxnSpPr>
          <p:nvPr/>
        </p:nvCxnSpPr>
        <p:spPr>
          <a:xfrm flipH="1" flipV="1">
            <a:off x="81645" y="6114428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2BE139-6D08-A702-E16D-7F939950D253}"/>
              </a:ext>
            </a:extLst>
          </p:cNvPr>
          <p:cNvSpPr txBox="1"/>
          <p:nvPr/>
        </p:nvSpPr>
        <p:spPr>
          <a:xfrm>
            <a:off x="191772" y="566216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answer</a:t>
            </a:r>
            <a:endParaRPr kumimoji="1" lang="ja-JP" altLang="en-US" sz="2400" dirty="0"/>
          </a:p>
        </p:txBody>
      </p:sp>
      <p:pic>
        <p:nvPicPr>
          <p:cNvPr id="5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68E80CD-5302-2B99-3BA6-526E85AD28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0118" y="3725528"/>
            <a:ext cx="846048" cy="846048"/>
          </a:xfrm>
          <a:prstGeom prst="rect">
            <a:avLst/>
          </a:prstGeom>
        </p:spPr>
      </p:pic>
      <p:pic>
        <p:nvPicPr>
          <p:cNvPr id="53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6C34E8D9-FB03-F677-3FCF-4AF16B2F3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0118" y="5356013"/>
            <a:ext cx="846048" cy="84604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8DEFAC9-F238-514E-E940-F1F627EF3DD8}"/>
              </a:ext>
            </a:extLst>
          </p:cNvPr>
          <p:cNvCxnSpPr>
            <a:cxnSpLocks/>
          </p:cNvCxnSpPr>
          <p:nvPr/>
        </p:nvCxnSpPr>
        <p:spPr>
          <a:xfrm>
            <a:off x="2377083" y="1579461"/>
            <a:ext cx="0" cy="8923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DB3FF0C-D807-AE21-8352-3D4DFB7711F6}"/>
              </a:ext>
            </a:extLst>
          </p:cNvPr>
          <p:cNvCxnSpPr>
            <a:cxnSpLocks/>
          </p:cNvCxnSpPr>
          <p:nvPr/>
        </p:nvCxnSpPr>
        <p:spPr>
          <a:xfrm flipH="1">
            <a:off x="2375635" y="3253835"/>
            <a:ext cx="1448" cy="8155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817745D-D6CA-03E4-E482-D6FECB479677}"/>
              </a:ext>
            </a:extLst>
          </p:cNvPr>
          <p:cNvCxnSpPr>
            <a:cxnSpLocks/>
          </p:cNvCxnSpPr>
          <p:nvPr/>
        </p:nvCxnSpPr>
        <p:spPr>
          <a:xfrm>
            <a:off x="2375002" y="4805297"/>
            <a:ext cx="0" cy="926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B041BAE-0020-EFFC-16A3-993E37956E36}"/>
              </a:ext>
            </a:extLst>
          </p:cNvPr>
          <p:cNvSpPr/>
          <p:nvPr/>
        </p:nvSpPr>
        <p:spPr>
          <a:xfrm>
            <a:off x="4433209" y="4788078"/>
            <a:ext cx="391915" cy="1017952"/>
          </a:xfrm>
          <a:custGeom>
            <a:avLst/>
            <a:gdLst>
              <a:gd name="connsiteX0" fmla="*/ 0 w 391915"/>
              <a:gd name="connsiteY0" fmla="*/ 1428750 h 1428750"/>
              <a:gd name="connsiteX1" fmla="*/ 391886 w 391915"/>
              <a:gd name="connsiteY1" fmla="*/ 759278 h 1428750"/>
              <a:gd name="connsiteX2" fmla="*/ 16329 w 391915"/>
              <a:gd name="connsiteY2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15" h="1428750">
                <a:moveTo>
                  <a:pt x="0" y="1428750"/>
                </a:moveTo>
                <a:cubicBezTo>
                  <a:pt x="194582" y="1213076"/>
                  <a:pt x="389165" y="997403"/>
                  <a:pt x="391886" y="759278"/>
                </a:cubicBezTo>
                <a:cubicBezTo>
                  <a:pt x="394607" y="521153"/>
                  <a:pt x="205468" y="260576"/>
                  <a:pt x="16329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0A2E306-48FB-6912-94D1-EC0F45BE265D}"/>
              </a:ext>
            </a:extLst>
          </p:cNvPr>
          <p:cNvSpPr txBox="1"/>
          <p:nvPr/>
        </p:nvSpPr>
        <p:spPr>
          <a:xfrm>
            <a:off x="3598382" y="4917118"/>
            <a:ext cx="13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feedback</a:t>
            </a:r>
            <a:endParaRPr kumimoji="1" lang="ja-JP" altLang="en-US" dirty="0"/>
          </a:p>
        </p:txBody>
      </p:sp>
      <p:pic>
        <p:nvPicPr>
          <p:cNvPr id="65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17F51661-F6C3-B3F9-8941-3FB12769C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8295" y="3725520"/>
            <a:ext cx="846048" cy="846048"/>
          </a:xfrm>
          <a:prstGeom prst="rect">
            <a:avLst/>
          </a:prstGeom>
        </p:spPr>
      </p:pic>
      <p:pic>
        <p:nvPicPr>
          <p:cNvPr id="13" name="Graphic 19" descr="icon of a file and lines from three different data ports merging into that file">
            <a:extLst>
              <a:ext uri="{FF2B5EF4-FFF2-40B4-BE49-F238E27FC236}">
                <a16:creationId xmlns:a16="http://schemas.microsoft.com/office/drawing/2014/main" id="{F51CF557-313E-9577-D089-B96815BBB5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2109" y="1837884"/>
            <a:ext cx="799182" cy="7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2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D7898E-A699-3C5A-6B55-5C0FB45DC6B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4401" y="1166341"/>
            <a:ext cx="507211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29F8994-85F1-975D-A21B-F16BC4142B4E}"/>
              </a:ext>
            </a:extLst>
          </p:cNvPr>
          <p:cNvCxnSpPr>
            <a:cxnSpLocks/>
          </p:cNvCxnSpPr>
          <p:nvPr/>
        </p:nvCxnSpPr>
        <p:spPr>
          <a:xfrm flipH="1">
            <a:off x="8214977" y="1981600"/>
            <a:ext cx="1488801" cy="18392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E1BD4E-5F0F-7E3D-E58E-40CCEB743B78}"/>
              </a:ext>
            </a:extLst>
          </p:cNvPr>
          <p:cNvSpPr/>
          <p:nvPr/>
        </p:nvSpPr>
        <p:spPr bwMode="gray">
          <a:xfrm>
            <a:off x="9544052" y="220437"/>
            <a:ext cx="2424792" cy="4049484"/>
          </a:xfrm>
          <a:prstGeom prst="rect">
            <a:avLst/>
          </a:prstGeom>
          <a:solidFill>
            <a:srgbClr val="FFCC9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Pre-Process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グラフィックス 60">
            <a:extLst>
              <a:ext uri="{FF2B5EF4-FFF2-40B4-BE49-F238E27FC236}">
                <a16:creationId xmlns:a16="http://schemas.microsoft.com/office/drawing/2014/main" id="{69904453-1674-F9D4-7E96-AF4ADA27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546" y="5394603"/>
            <a:ext cx="752481" cy="752481"/>
          </a:xfrm>
          <a:prstGeom prst="rect">
            <a:avLst/>
          </a:prstGeom>
        </p:spPr>
      </p:pic>
      <p:pic>
        <p:nvPicPr>
          <p:cNvPr id="5" name="Picture Placeholder 175" descr="icon of a text file">
            <a:extLst>
              <a:ext uri="{FF2B5EF4-FFF2-40B4-BE49-F238E27FC236}">
                <a16:creationId xmlns:a16="http://schemas.microsoft.com/office/drawing/2014/main" id="{517F9B8F-E346-70CB-5F8C-DD32E9480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73480" y="2131462"/>
            <a:ext cx="1271924" cy="12719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DB5F9-A3A3-B30D-C592-562A9424D103}"/>
              </a:ext>
            </a:extLst>
          </p:cNvPr>
          <p:cNvSpPr txBox="1"/>
          <p:nvPr/>
        </p:nvSpPr>
        <p:spPr>
          <a:xfrm>
            <a:off x="9796519" y="812398"/>
            <a:ext cx="10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EC559B-3009-3232-002D-14FD02E623C6}"/>
              </a:ext>
            </a:extLst>
          </p:cNvPr>
          <p:cNvSpPr/>
          <p:nvPr/>
        </p:nvSpPr>
        <p:spPr bwMode="gray">
          <a:xfrm>
            <a:off x="5736771" y="220436"/>
            <a:ext cx="3135526" cy="5546787"/>
          </a:xfrm>
          <a:prstGeom prst="rect">
            <a:avLst/>
          </a:prstGeom>
          <a:solidFill>
            <a:srgbClr val="99F5F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Store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E40EAE-E466-6C04-4CEB-83FA165B82EB}"/>
              </a:ext>
            </a:extLst>
          </p:cNvPr>
          <p:cNvSpPr/>
          <p:nvPr/>
        </p:nvSpPr>
        <p:spPr bwMode="gray">
          <a:xfrm>
            <a:off x="6068784" y="2204357"/>
            <a:ext cx="2486489" cy="3245377"/>
          </a:xfrm>
          <a:prstGeom prst="rect">
            <a:avLst/>
          </a:prstGeom>
          <a:solidFill>
            <a:srgbClr val="A799DF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 err="1">
                <a:solidFill>
                  <a:srgbClr val="000000"/>
                </a:solidFill>
                <a:latin typeface="+mn-ea"/>
              </a:rPr>
              <a:t>VectorDBs</a:t>
            </a:r>
            <a:endParaRPr kumimoji="1" lang="ja-JP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7825A9-6F0D-EEFA-8915-92793BF6952A}"/>
              </a:ext>
            </a:extLst>
          </p:cNvPr>
          <p:cNvSpPr txBox="1"/>
          <p:nvPr/>
        </p:nvSpPr>
        <p:spPr>
          <a:xfrm>
            <a:off x="10273880" y="14202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ompany_list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62AC7-71C4-39C6-BA4E-78065D1D8FF1}"/>
              </a:ext>
            </a:extLst>
          </p:cNvPr>
          <p:cNvSpPr txBox="1"/>
          <p:nvPr/>
        </p:nvSpPr>
        <p:spPr>
          <a:xfrm>
            <a:off x="10409949" y="317085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Documents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61B8F-DA4D-8830-8D5F-9B96446DBAD3}"/>
              </a:ext>
            </a:extLst>
          </p:cNvPr>
          <p:cNvSpPr txBox="1"/>
          <p:nvPr/>
        </p:nvSpPr>
        <p:spPr>
          <a:xfrm>
            <a:off x="7485693" y="2852637"/>
            <a:ext cx="93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8642B2-E1BF-3AE8-BBB6-73EFBD27E8B8}"/>
              </a:ext>
            </a:extLst>
          </p:cNvPr>
          <p:cNvSpPr/>
          <p:nvPr/>
        </p:nvSpPr>
        <p:spPr bwMode="gray">
          <a:xfrm>
            <a:off x="1678022" y="220436"/>
            <a:ext cx="3299469" cy="6433453"/>
          </a:xfrm>
          <a:prstGeom prst="rect">
            <a:avLst/>
          </a:prstGeom>
          <a:solidFill>
            <a:srgbClr val="EF99CE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Pipeline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2C7626F-31AD-0C5D-B21D-D87F81E3A187}"/>
              </a:ext>
            </a:extLst>
          </p:cNvPr>
          <p:cNvCxnSpPr/>
          <p:nvPr/>
        </p:nvCxnSpPr>
        <p:spPr>
          <a:xfrm>
            <a:off x="122465" y="1166341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16EE2A-B2B3-134F-4640-53DFECF7B2B8}"/>
              </a:ext>
            </a:extLst>
          </p:cNvPr>
          <p:cNvSpPr txBox="1"/>
          <p:nvPr/>
        </p:nvSpPr>
        <p:spPr>
          <a:xfrm>
            <a:off x="199787" y="7197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query</a:t>
            </a:r>
            <a:endParaRPr kumimoji="1" lang="ja-JP" altLang="en-US" sz="2400" dirty="0"/>
          </a:p>
        </p:txBody>
      </p:sp>
      <p:pic>
        <p:nvPicPr>
          <p:cNvPr id="24" name="グラフィックス 31">
            <a:extLst>
              <a:ext uri="{FF2B5EF4-FFF2-40B4-BE49-F238E27FC236}">
                <a16:creationId xmlns:a16="http://schemas.microsoft.com/office/drawing/2014/main" id="{B581CFF0-14C2-C997-25A9-A48CA8B2B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205" y="3661301"/>
            <a:ext cx="1416517" cy="1416517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B1CDE3E-3C55-3270-6D87-FD2EFFC25130}"/>
              </a:ext>
            </a:extLst>
          </p:cNvPr>
          <p:cNvSpPr/>
          <p:nvPr/>
        </p:nvSpPr>
        <p:spPr bwMode="gray">
          <a:xfrm>
            <a:off x="2022074" y="83632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クエリ拡張</a:t>
            </a:r>
          </a:p>
        </p:txBody>
      </p:sp>
      <p:pic>
        <p:nvPicPr>
          <p:cNvPr id="1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2A3D85B-2E62-2697-9C7A-AB04DE0B1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7735" y="418066"/>
            <a:ext cx="846048" cy="84604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F1B89A-78C1-1C52-0A97-EBA0F92BA86D}"/>
              </a:ext>
            </a:extLst>
          </p:cNvPr>
          <p:cNvSpPr txBox="1"/>
          <p:nvPr/>
        </p:nvSpPr>
        <p:spPr>
          <a:xfrm>
            <a:off x="2460092" y="1981600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ompany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8EDC3A-4444-0793-D214-4EC30BEEEE90}"/>
              </a:ext>
            </a:extLst>
          </p:cNvPr>
          <p:cNvSpPr/>
          <p:nvPr/>
        </p:nvSpPr>
        <p:spPr bwMode="gray">
          <a:xfrm>
            <a:off x="2022073" y="254279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コンテキスト作成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AEC99B-F98F-5AE5-6B2F-DF80AD007D16}"/>
              </a:ext>
            </a:extLst>
          </p:cNvPr>
          <p:cNvCxnSpPr>
            <a:cxnSpLocks/>
          </p:cNvCxnSpPr>
          <p:nvPr/>
        </p:nvCxnSpPr>
        <p:spPr>
          <a:xfrm flipH="1" flipV="1">
            <a:off x="4740264" y="2906216"/>
            <a:ext cx="1769273" cy="790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9552E5-DA38-EB61-F1BC-C921CDFE3EF0}"/>
              </a:ext>
            </a:extLst>
          </p:cNvPr>
          <p:cNvCxnSpPr>
            <a:cxnSpLocks/>
          </p:cNvCxnSpPr>
          <p:nvPr/>
        </p:nvCxnSpPr>
        <p:spPr>
          <a:xfrm flipV="1">
            <a:off x="10662558" y="4057651"/>
            <a:ext cx="0" cy="11581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780875-D81C-D955-7C70-0EE5932EE20A}"/>
              </a:ext>
            </a:extLst>
          </p:cNvPr>
          <p:cNvSpPr txBox="1"/>
          <p:nvPr/>
        </p:nvSpPr>
        <p:spPr>
          <a:xfrm>
            <a:off x="2460092" y="1633228"/>
            <a:ext cx="247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albumented_queries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A91449F-80D3-6CD6-B7E1-2978A0328560}"/>
              </a:ext>
            </a:extLst>
          </p:cNvPr>
          <p:cNvSpPr txBox="1"/>
          <p:nvPr/>
        </p:nvSpPr>
        <p:spPr>
          <a:xfrm>
            <a:off x="2460092" y="3351804"/>
            <a:ext cx="15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ontext</a:t>
            </a:r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5F607E6F-C7EF-284E-34D7-3F3CE7C4C2A6}"/>
              </a:ext>
            </a:extLst>
          </p:cNvPr>
          <p:cNvSpPr/>
          <p:nvPr/>
        </p:nvSpPr>
        <p:spPr bwMode="gray">
          <a:xfrm>
            <a:off x="2022072" y="4099559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回答</a:t>
            </a:r>
            <a:r>
              <a:rPr kumimoji="1" lang="ja-JP" altLang="en-US" dirty="0">
                <a:solidFill>
                  <a:schemeClr val="bg1"/>
                </a:solidFill>
              </a:rPr>
              <a:t>作成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FC2576B-BA49-1DE2-4B8B-FF694DF14A11}"/>
              </a:ext>
            </a:extLst>
          </p:cNvPr>
          <p:cNvSpPr/>
          <p:nvPr/>
        </p:nvSpPr>
        <p:spPr bwMode="gray">
          <a:xfrm>
            <a:off x="2022071" y="5767223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レビュー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FB6017B-0C60-F3AA-5A62-45F0BB0C6718}"/>
              </a:ext>
            </a:extLst>
          </p:cNvPr>
          <p:cNvSpPr txBox="1"/>
          <p:nvPr/>
        </p:nvSpPr>
        <p:spPr>
          <a:xfrm>
            <a:off x="2460092" y="5252013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reason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A2F5C6-B9C6-4631-45E4-13D9F08EA5E2}"/>
              </a:ext>
            </a:extLst>
          </p:cNvPr>
          <p:cNvSpPr txBox="1"/>
          <p:nvPr/>
        </p:nvSpPr>
        <p:spPr>
          <a:xfrm>
            <a:off x="2460093" y="4936297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answer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3B94D-2216-12D6-4737-0A2502BEF4C0}"/>
              </a:ext>
            </a:extLst>
          </p:cNvPr>
          <p:cNvCxnSpPr>
            <a:cxnSpLocks/>
          </p:cNvCxnSpPr>
          <p:nvPr/>
        </p:nvCxnSpPr>
        <p:spPr>
          <a:xfrm flipH="1" flipV="1">
            <a:off x="81645" y="6114428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2BE139-6D08-A702-E16D-7F939950D253}"/>
              </a:ext>
            </a:extLst>
          </p:cNvPr>
          <p:cNvSpPr txBox="1"/>
          <p:nvPr/>
        </p:nvSpPr>
        <p:spPr>
          <a:xfrm>
            <a:off x="191772" y="566216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answer</a:t>
            </a:r>
            <a:endParaRPr kumimoji="1" lang="ja-JP" altLang="en-US" sz="2400" dirty="0"/>
          </a:p>
        </p:txBody>
      </p:sp>
      <p:pic>
        <p:nvPicPr>
          <p:cNvPr id="5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68E80CD-5302-2B99-3BA6-526E85AD28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0118" y="3725528"/>
            <a:ext cx="846048" cy="846048"/>
          </a:xfrm>
          <a:prstGeom prst="rect">
            <a:avLst/>
          </a:prstGeom>
        </p:spPr>
      </p:pic>
      <p:pic>
        <p:nvPicPr>
          <p:cNvPr id="53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6C34E8D9-FB03-F677-3FCF-4AF16B2F33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0118" y="5356013"/>
            <a:ext cx="846048" cy="84604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8DEFAC9-F238-514E-E940-F1F627EF3DD8}"/>
              </a:ext>
            </a:extLst>
          </p:cNvPr>
          <p:cNvCxnSpPr>
            <a:cxnSpLocks/>
          </p:cNvCxnSpPr>
          <p:nvPr/>
        </p:nvCxnSpPr>
        <p:spPr>
          <a:xfrm>
            <a:off x="2377083" y="1579461"/>
            <a:ext cx="0" cy="8923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DB3FF0C-D807-AE21-8352-3D4DFB7711F6}"/>
              </a:ext>
            </a:extLst>
          </p:cNvPr>
          <p:cNvCxnSpPr>
            <a:cxnSpLocks/>
          </p:cNvCxnSpPr>
          <p:nvPr/>
        </p:nvCxnSpPr>
        <p:spPr>
          <a:xfrm flipH="1">
            <a:off x="2375635" y="3253835"/>
            <a:ext cx="1448" cy="8155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817745D-D6CA-03E4-E482-D6FECB479677}"/>
              </a:ext>
            </a:extLst>
          </p:cNvPr>
          <p:cNvCxnSpPr>
            <a:cxnSpLocks/>
          </p:cNvCxnSpPr>
          <p:nvPr/>
        </p:nvCxnSpPr>
        <p:spPr>
          <a:xfrm>
            <a:off x="2375002" y="4805297"/>
            <a:ext cx="0" cy="926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B041BAE-0020-EFFC-16A3-993E37956E36}"/>
              </a:ext>
            </a:extLst>
          </p:cNvPr>
          <p:cNvSpPr/>
          <p:nvPr/>
        </p:nvSpPr>
        <p:spPr>
          <a:xfrm>
            <a:off x="4433209" y="4788078"/>
            <a:ext cx="391915" cy="1017952"/>
          </a:xfrm>
          <a:custGeom>
            <a:avLst/>
            <a:gdLst>
              <a:gd name="connsiteX0" fmla="*/ 0 w 391915"/>
              <a:gd name="connsiteY0" fmla="*/ 1428750 h 1428750"/>
              <a:gd name="connsiteX1" fmla="*/ 391886 w 391915"/>
              <a:gd name="connsiteY1" fmla="*/ 759278 h 1428750"/>
              <a:gd name="connsiteX2" fmla="*/ 16329 w 391915"/>
              <a:gd name="connsiteY2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15" h="1428750">
                <a:moveTo>
                  <a:pt x="0" y="1428750"/>
                </a:moveTo>
                <a:cubicBezTo>
                  <a:pt x="194582" y="1213076"/>
                  <a:pt x="389165" y="997403"/>
                  <a:pt x="391886" y="759278"/>
                </a:cubicBezTo>
                <a:cubicBezTo>
                  <a:pt x="394607" y="521153"/>
                  <a:pt x="205468" y="260576"/>
                  <a:pt x="16329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0A2E306-48FB-6912-94D1-EC0F45BE265D}"/>
              </a:ext>
            </a:extLst>
          </p:cNvPr>
          <p:cNvSpPr txBox="1"/>
          <p:nvPr/>
        </p:nvSpPr>
        <p:spPr>
          <a:xfrm>
            <a:off x="3598382" y="4917118"/>
            <a:ext cx="13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feedback</a:t>
            </a:r>
            <a:endParaRPr kumimoji="1" lang="ja-JP" altLang="en-US" dirty="0"/>
          </a:p>
        </p:txBody>
      </p:sp>
      <p:pic>
        <p:nvPicPr>
          <p:cNvPr id="65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17F51661-F6C3-B3F9-8941-3FB12769C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98295" y="3725520"/>
            <a:ext cx="846048" cy="846048"/>
          </a:xfrm>
          <a:prstGeom prst="rect">
            <a:avLst/>
          </a:prstGeom>
        </p:spPr>
      </p:pic>
      <p:pic>
        <p:nvPicPr>
          <p:cNvPr id="13" name="Graphic 19" descr="icon of a file and lines from three different data ports merging into that file">
            <a:extLst>
              <a:ext uri="{FF2B5EF4-FFF2-40B4-BE49-F238E27FC236}">
                <a16:creationId xmlns:a16="http://schemas.microsoft.com/office/drawing/2014/main" id="{F51CF557-313E-9577-D089-B96815BBB5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2109" y="1837884"/>
            <a:ext cx="799182" cy="79918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8BE6D8-D5AD-45B7-17B2-77B40127C31B}"/>
              </a:ext>
            </a:extLst>
          </p:cNvPr>
          <p:cNvSpPr/>
          <p:nvPr/>
        </p:nvSpPr>
        <p:spPr>
          <a:xfrm>
            <a:off x="0" y="0"/>
            <a:ext cx="9519544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1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AEC99B-F98F-5AE5-6B2F-DF80AD007D16}"/>
              </a:ext>
            </a:extLst>
          </p:cNvPr>
          <p:cNvCxnSpPr>
            <a:cxnSpLocks/>
          </p:cNvCxnSpPr>
          <p:nvPr/>
        </p:nvCxnSpPr>
        <p:spPr>
          <a:xfrm flipH="1" flipV="1">
            <a:off x="4740264" y="2906216"/>
            <a:ext cx="1769273" cy="790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D7898E-A699-3C5A-6B55-5C0FB45DC6B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4401" y="1166341"/>
            <a:ext cx="507211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E1BD4E-5F0F-7E3D-E58E-40CCEB743B78}"/>
              </a:ext>
            </a:extLst>
          </p:cNvPr>
          <p:cNvSpPr/>
          <p:nvPr/>
        </p:nvSpPr>
        <p:spPr bwMode="gray">
          <a:xfrm>
            <a:off x="9544052" y="220437"/>
            <a:ext cx="2424792" cy="4049484"/>
          </a:xfrm>
          <a:prstGeom prst="rect">
            <a:avLst/>
          </a:prstGeom>
          <a:solidFill>
            <a:srgbClr val="FFCC9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Pre-Process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グラフィックス 60">
            <a:extLst>
              <a:ext uri="{FF2B5EF4-FFF2-40B4-BE49-F238E27FC236}">
                <a16:creationId xmlns:a16="http://schemas.microsoft.com/office/drawing/2014/main" id="{69904453-1674-F9D4-7E96-AF4ADA27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546" y="5394603"/>
            <a:ext cx="752481" cy="75248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EC559B-3009-3232-002D-14FD02E623C6}"/>
              </a:ext>
            </a:extLst>
          </p:cNvPr>
          <p:cNvSpPr/>
          <p:nvPr/>
        </p:nvSpPr>
        <p:spPr bwMode="gray">
          <a:xfrm>
            <a:off x="5736771" y="220436"/>
            <a:ext cx="3135526" cy="5546787"/>
          </a:xfrm>
          <a:prstGeom prst="rect">
            <a:avLst/>
          </a:prstGeom>
          <a:solidFill>
            <a:srgbClr val="99F5F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Store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E40EAE-E466-6C04-4CEB-83FA165B82EB}"/>
              </a:ext>
            </a:extLst>
          </p:cNvPr>
          <p:cNvSpPr/>
          <p:nvPr/>
        </p:nvSpPr>
        <p:spPr bwMode="gray">
          <a:xfrm>
            <a:off x="6068784" y="2204357"/>
            <a:ext cx="2486489" cy="3245377"/>
          </a:xfrm>
          <a:prstGeom prst="rect">
            <a:avLst/>
          </a:prstGeom>
          <a:solidFill>
            <a:srgbClr val="A799DF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 err="1">
                <a:solidFill>
                  <a:srgbClr val="000000"/>
                </a:solidFill>
                <a:latin typeface="+mn-ea"/>
              </a:rPr>
              <a:t>VectorDBs</a:t>
            </a:r>
            <a:endParaRPr kumimoji="1" lang="ja-JP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61B8F-DA4D-8830-8D5F-9B96446DBAD3}"/>
              </a:ext>
            </a:extLst>
          </p:cNvPr>
          <p:cNvSpPr txBox="1"/>
          <p:nvPr/>
        </p:nvSpPr>
        <p:spPr>
          <a:xfrm>
            <a:off x="7485693" y="2852637"/>
            <a:ext cx="93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8642B2-E1BF-3AE8-BBB6-73EFBD27E8B8}"/>
              </a:ext>
            </a:extLst>
          </p:cNvPr>
          <p:cNvSpPr/>
          <p:nvPr/>
        </p:nvSpPr>
        <p:spPr bwMode="gray">
          <a:xfrm>
            <a:off x="1678022" y="220436"/>
            <a:ext cx="3299469" cy="6433453"/>
          </a:xfrm>
          <a:prstGeom prst="rect">
            <a:avLst/>
          </a:prstGeom>
          <a:solidFill>
            <a:srgbClr val="EF99CE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Pipeline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2C7626F-31AD-0C5D-B21D-D87F81E3A187}"/>
              </a:ext>
            </a:extLst>
          </p:cNvPr>
          <p:cNvCxnSpPr/>
          <p:nvPr/>
        </p:nvCxnSpPr>
        <p:spPr>
          <a:xfrm>
            <a:off x="122465" y="1166341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16EE2A-B2B3-134F-4640-53DFECF7B2B8}"/>
              </a:ext>
            </a:extLst>
          </p:cNvPr>
          <p:cNvSpPr txBox="1"/>
          <p:nvPr/>
        </p:nvSpPr>
        <p:spPr>
          <a:xfrm>
            <a:off x="199787" y="7197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query</a:t>
            </a:r>
            <a:endParaRPr kumimoji="1" lang="ja-JP" altLang="en-US" sz="2400" dirty="0"/>
          </a:p>
        </p:txBody>
      </p:sp>
      <p:pic>
        <p:nvPicPr>
          <p:cNvPr id="24" name="グラフィックス 31">
            <a:extLst>
              <a:ext uri="{FF2B5EF4-FFF2-40B4-BE49-F238E27FC236}">
                <a16:creationId xmlns:a16="http://schemas.microsoft.com/office/drawing/2014/main" id="{B581CFF0-14C2-C997-25A9-A48CA8B2B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9205" y="3661301"/>
            <a:ext cx="1416517" cy="1416517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B1CDE3E-3C55-3270-6D87-FD2EFFC25130}"/>
              </a:ext>
            </a:extLst>
          </p:cNvPr>
          <p:cNvSpPr/>
          <p:nvPr/>
        </p:nvSpPr>
        <p:spPr bwMode="gray">
          <a:xfrm>
            <a:off x="2022074" y="83632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クエリ拡張</a:t>
            </a:r>
          </a:p>
        </p:txBody>
      </p:sp>
      <p:pic>
        <p:nvPicPr>
          <p:cNvPr id="1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2A3D85B-2E62-2697-9C7A-AB04DE0B1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735" y="418066"/>
            <a:ext cx="846048" cy="84604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F1B89A-78C1-1C52-0A97-EBA0F92BA86D}"/>
              </a:ext>
            </a:extLst>
          </p:cNvPr>
          <p:cNvSpPr txBox="1"/>
          <p:nvPr/>
        </p:nvSpPr>
        <p:spPr>
          <a:xfrm>
            <a:off x="2460092" y="1981600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ompany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8EDC3A-4444-0793-D214-4EC30BEEEE90}"/>
              </a:ext>
            </a:extLst>
          </p:cNvPr>
          <p:cNvSpPr/>
          <p:nvPr/>
        </p:nvSpPr>
        <p:spPr bwMode="gray">
          <a:xfrm>
            <a:off x="2022073" y="254279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コンテキスト作成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9552E5-DA38-EB61-F1BC-C921CDFE3EF0}"/>
              </a:ext>
            </a:extLst>
          </p:cNvPr>
          <p:cNvCxnSpPr>
            <a:cxnSpLocks/>
          </p:cNvCxnSpPr>
          <p:nvPr/>
        </p:nvCxnSpPr>
        <p:spPr>
          <a:xfrm flipV="1">
            <a:off x="10662558" y="4057651"/>
            <a:ext cx="0" cy="11581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780875-D81C-D955-7C70-0EE5932EE20A}"/>
              </a:ext>
            </a:extLst>
          </p:cNvPr>
          <p:cNvSpPr txBox="1"/>
          <p:nvPr/>
        </p:nvSpPr>
        <p:spPr>
          <a:xfrm>
            <a:off x="2460092" y="1633228"/>
            <a:ext cx="247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albumented_queries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A91449F-80D3-6CD6-B7E1-2978A0328560}"/>
              </a:ext>
            </a:extLst>
          </p:cNvPr>
          <p:cNvSpPr txBox="1"/>
          <p:nvPr/>
        </p:nvSpPr>
        <p:spPr>
          <a:xfrm>
            <a:off x="2460092" y="3351804"/>
            <a:ext cx="15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ontext</a:t>
            </a:r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5F607E6F-C7EF-284E-34D7-3F3CE7C4C2A6}"/>
              </a:ext>
            </a:extLst>
          </p:cNvPr>
          <p:cNvSpPr/>
          <p:nvPr/>
        </p:nvSpPr>
        <p:spPr bwMode="gray">
          <a:xfrm>
            <a:off x="2022072" y="4099559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回答</a:t>
            </a:r>
            <a:r>
              <a:rPr kumimoji="1" lang="ja-JP" altLang="en-US" dirty="0">
                <a:solidFill>
                  <a:schemeClr val="bg1"/>
                </a:solidFill>
              </a:rPr>
              <a:t>作成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FC2576B-BA49-1DE2-4B8B-FF694DF14A11}"/>
              </a:ext>
            </a:extLst>
          </p:cNvPr>
          <p:cNvSpPr/>
          <p:nvPr/>
        </p:nvSpPr>
        <p:spPr bwMode="gray">
          <a:xfrm>
            <a:off x="2022071" y="5767223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レビュー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FB6017B-0C60-F3AA-5A62-45F0BB0C6718}"/>
              </a:ext>
            </a:extLst>
          </p:cNvPr>
          <p:cNvSpPr txBox="1"/>
          <p:nvPr/>
        </p:nvSpPr>
        <p:spPr>
          <a:xfrm>
            <a:off x="2460092" y="5252013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reason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A2F5C6-B9C6-4631-45E4-13D9F08EA5E2}"/>
              </a:ext>
            </a:extLst>
          </p:cNvPr>
          <p:cNvSpPr txBox="1"/>
          <p:nvPr/>
        </p:nvSpPr>
        <p:spPr>
          <a:xfrm>
            <a:off x="2460093" y="4936297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answer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3B94D-2216-12D6-4737-0A2502BEF4C0}"/>
              </a:ext>
            </a:extLst>
          </p:cNvPr>
          <p:cNvCxnSpPr>
            <a:cxnSpLocks/>
          </p:cNvCxnSpPr>
          <p:nvPr/>
        </p:nvCxnSpPr>
        <p:spPr>
          <a:xfrm flipH="1" flipV="1">
            <a:off x="81645" y="6114428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2BE139-6D08-A702-E16D-7F939950D253}"/>
              </a:ext>
            </a:extLst>
          </p:cNvPr>
          <p:cNvSpPr txBox="1"/>
          <p:nvPr/>
        </p:nvSpPr>
        <p:spPr>
          <a:xfrm>
            <a:off x="191772" y="566216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answer</a:t>
            </a:r>
            <a:endParaRPr kumimoji="1" lang="ja-JP" altLang="en-US" sz="2400" dirty="0"/>
          </a:p>
        </p:txBody>
      </p:sp>
      <p:pic>
        <p:nvPicPr>
          <p:cNvPr id="5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68E80CD-5302-2B99-3BA6-526E85AD2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0118" y="3725528"/>
            <a:ext cx="846048" cy="846048"/>
          </a:xfrm>
          <a:prstGeom prst="rect">
            <a:avLst/>
          </a:prstGeom>
        </p:spPr>
      </p:pic>
      <p:pic>
        <p:nvPicPr>
          <p:cNvPr id="53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6C34E8D9-FB03-F677-3FCF-4AF16B2F3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0118" y="5356013"/>
            <a:ext cx="846048" cy="84604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8DEFAC9-F238-514E-E940-F1F627EF3DD8}"/>
              </a:ext>
            </a:extLst>
          </p:cNvPr>
          <p:cNvCxnSpPr>
            <a:cxnSpLocks/>
          </p:cNvCxnSpPr>
          <p:nvPr/>
        </p:nvCxnSpPr>
        <p:spPr>
          <a:xfrm>
            <a:off x="2377083" y="1579461"/>
            <a:ext cx="0" cy="8923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DB3FF0C-D807-AE21-8352-3D4DFB7711F6}"/>
              </a:ext>
            </a:extLst>
          </p:cNvPr>
          <p:cNvCxnSpPr>
            <a:cxnSpLocks/>
          </p:cNvCxnSpPr>
          <p:nvPr/>
        </p:nvCxnSpPr>
        <p:spPr>
          <a:xfrm flipH="1">
            <a:off x="2375635" y="3253835"/>
            <a:ext cx="1448" cy="8155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817745D-D6CA-03E4-E482-D6FECB479677}"/>
              </a:ext>
            </a:extLst>
          </p:cNvPr>
          <p:cNvCxnSpPr>
            <a:cxnSpLocks/>
          </p:cNvCxnSpPr>
          <p:nvPr/>
        </p:nvCxnSpPr>
        <p:spPr>
          <a:xfrm>
            <a:off x="2375002" y="4805297"/>
            <a:ext cx="0" cy="926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B041BAE-0020-EFFC-16A3-993E37956E36}"/>
              </a:ext>
            </a:extLst>
          </p:cNvPr>
          <p:cNvSpPr/>
          <p:nvPr/>
        </p:nvSpPr>
        <p:spPr>
          <a:xfrm>
            <a:off x="4433209" y="4788078"/>
            <a:ext cx="391915" cy="1017952"/>
          </a:xfrm>
          <a:custGeom>
            <a:avLst/>
            <a:gdLst>
              <a:gd name="connsiteX0" fmla="*/ 0 w 391915"/>
              <a:gd name="connsiteY0" fmla="*/ 1428750 h 1428750"/>
              <a:gd name="connsiteX1" fmla="*/ 391886 w 391915"/>
              <a:gd name="connsiteY1" fmla="*/ 759278 h 1428750"/>
              <a:gd name="connsiteX2" fmla="*/ 16329 w 391915"/>
              <a:gd name="connsiteY2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15" h="1428750">
                <a:moveTo>
                  <a:pt x="0" y="1428750"/>
                </a:moveTo>
                <a:cubicBezTo>
                  <a:pt x="194582" y="1213076"/>
                  <a:pt x="389165" y="997403"/>
                  <a:pt x="391886" y="759278"/>
                </a:cubicBezTo>
                <a:cubicBezTo>
                  <a:pt x="394607" y="521153"/>
                  <a:pt x="205468" y="260576"/>
                  <a:pt x="16329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0A2E306-48FB-6912-94D1-EC0F45BE265D}"/>
              </a:ext>
            </a:extLst>
          </p:cNvPr>
          <p:cNvSpPr txBox="1"/>
          <p:nvPr/>
        </p:nvSpPr>
        <p:spPr>
          <a:xfrm>
            <a:off x="3598382" y="4917118"/>
            <a:ext cx="13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feedback</a:t>
            </a:r>
            <a:endParaRPr kumimoji="1" lang="ja-JP" altLang="en-US" dirty="0"/>
          </a:p>
        </p:txBody>
      </p:sp>
      <p:pic>
        <p:nvPicPr>
          <p:cNvPr id="65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17F51661-F6C3-B3F9-8941-3FB12769C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8295" y="3725520"/>
            <a:ext cx="846048" cy="846048"/>
          </a:xfrm>
          <a:prstGeom prst="rect">
            <a:avLst/>
          </a:prstGeom>
        </p:spPr>
      </p:pic>
      <p:pic>
        <p:nvPicPr>
          <p:cNvPr id="13" name="Graphic 19" descr="icon of a file and lines from three different data ports merging into that file">
            <a:extLst>
              <a:ext uri="{FF2B5EF4-FFF2-40B4-BE49-F238E27FC236}">
                <a16:creationId xmlns:a16="http://schemas.microsoft.com/office/drawing/2014/main" id="{F51CF557-313E-9577-D089-B96815BBB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2109" y="1837884"/>
            <a:ext cx="799182" cy="799182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8BE6D8-D5AD-45B7-17B2-77B40127C31B}"/>
              </a:ext>
            </a:extLst>
          </p:cNvPr>
          <p:cNvSpPr/>
          <p:nvPr/>
        </p:nvSpPr>
        <p:spPr>
          <a:xfrm>
            <a:off x="0" y="0"/>
            <a:ext cx="571227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89DBD8-27B6-4E50-B42C-034D3EF2D136}"/>
              </a:ext>
            </a:extLst>
          </p:cNvPr>
          <p:cNvSpPr/>
          <p:nvPr/>
        </p:nvSpPr>
        <p:spPr>
          <a:xfrm>
            <a:off x="8887287" y="0"/>
            <a:ext cx="330226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Placeholder 175" descr="icon of a text file">
            <a:extLst>
              <a:ext uri="{FF2B5EF4-FFF2-40B4-BE49-F238E27FC236}">
                <a16:creationId xmlns:a16="http://schemas.microsoft.com/office/drawing/2014/main" id="{517F9B8F-E346-70CB-5F8C-DD32E94809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573480" y="2131462"/>
            <a:ext cx="1271924" cy="12719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DB5F9-A3A3-B30D-C592-562A9424D103}"/>
              </a:ext>
            </a:extLst>
          </p:cNvPr>
          <p:cNvSpPr txBox="1"/>
          <p:nvPr/>
        </p:nvSpPr>
        <p:spPr>
          <a:xfrm>
            <a:off x="9796519" y="812398"/>
            <a:ext cx="10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7825A9-6F0D-EEFA-8915-92793BF6952A}"/>
              </a:ext>
            </a:extLst>
          </p:cNvPr>
          <p:cNvSpPr txBox="1"/>
          <p:nvPr/>
        </p:nvSpPr>
        <p:spPr>
          <a:xfrm>
            <a:off x="10273880" y="14202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ompany_list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62AC7-71C4-39C6-BA4E-78065D1D8FF1}"/>
              </a:ext>
            </a:extLst>
          </p:cNvPr>
          <p:cNvSpPr txBox="1"/>
          <p:nvPr/>
        </p:nvSpPr>
        <p:spPr>
          <a:xfrm>
            <a:off x="10409949" y="317085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Documents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29F8994-85F1-975D-A21B-F16BC4142B4E}"/>
              </a:ext>
            </a:extLst>
          </p:cNvPr>
          <p:cNvCxnSpPr>
            <a:cxnSpLocks/>
          </p:cNvCxnSpPr>
          <p:nvPr/>
        </p:nvCxnSpPr>
        <p:spPr>
          <a:xfrm flipH="1">
            <a:off x="8214977" y="1981600"/>
            <a:ext cx="1488801" cy="18392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E1BD4E-5F0F-7E3D-E58E-40CCEB743B78}"/>
              </a:ext>
            </a:extLst>
          </p:cNvPr>
          <p:cNvSpPr/>
          <p:nvPr/>
        </p:nvSpPr>
        <p:spPr bwMode="gray">
          <a:xfrm>
            <a:off x="9544052" y="220437"/>
            <a:ext cx="2424792" cy="4049484"/>
          </a:xfrm>
          <a:prstGeom prst="rect">
            <a:avLst/>
          </a:prstGeom>
          <a:solidFill>
            <a:srgbClr val="FFCC9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Pre-Process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グラフィックス 60">
            <a:extLst>
              <a:ext uri="{FF2B5EF4-FFF2-40B4-BE49-F238E27FC236}">
                <a16:creationId xmlns:a16="http://schemas.microsoft.com/office/drawing/2014/main" id="{69904453-1674-F9D4-7E96-AF4ADA278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6546" y="5394603"/>
            <a:ext cx="752481" cy="752481"/>
          </a:xfrm>
          <a:prstGeom prst="rect">
            <a:avLst/>
          </a:prstGeom>
        </p:spPr>
      </p:pic>
      <p:pic>
        <p:nvPicPr>
          <p:cNvPr id="5" name="Picture Placeholder 175" descr="icon of a text file">
            <a:extLst>
              <a:ext uri="{FF2B5EF4-FFF2-40B4-BE49-F238E27FC236}">
                <a16:creationId xmlns:a16="http://schemas.microsoft.com/office/drawing/2014/main" id="{517F9B8F-E346-70CB-5F8C-DD32E9480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573480" y="2131462"/>
            <a:ext cx="1271924" cy="127192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EC559B-3009-3232-002D-14FD02E623C6}"/>
              </a:ext>
            </a:extLst>
          </p:cNvPr>
          <p:cNvSpPr/>
          <p:nvPr/>
        </p:nvSpPr>
        <p:spPr bwMode="gray">
          <a:xfrm>
            <a:off x="5736771" y="220436"/>
            <a:ext cx="3135526" cy="5546787"/>
          </a:xfrm>
          <a:prstGeom prst="rect">
            <a:avLst/>
          </a:prstGeom>
          <a:solidFill>
            <a:srgbClr val="99F5F9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Store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62AC7-71C4-39C6-BA4E-78065D1D8FF1}"/>
              </a:ext>
            </a:extLst>
          </p:cNvPr>
          <p:cNvSpPr txBox="1"/>
          <p:nvPr/>
        </p:nvSpPr>
        <p:spPr>
          <a:xfrm>
            <a:off x="10409949" y="3170857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Documents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8642B2-E1BF-3AE8-BBB6-73EFBD27E8B8}"/>
              </a:ext>
            </a:extLst>
          </p:cNvPr>
          <p:cNvSpPr/>
          <p:nvPr/>
        </p:nvSpPr>
        <p:spPr bwMode="gray">
          <a:xfrm>
            <a:off x="1678022" y="220436"/>
            <a:ext cx="3299469" cy="6433453"/>
          </a:xfrm>
          <a:prstGeom prst="rect">
            <a:avLst/>
          </a:prstGeom>
          <a:solidFill>
            <a:srgbClr val="EF99CE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rgbClr val="000000"/>
                </a:solidFill>
                <a:latin typeface="+mn-ea"/>
              </a:rPr>
              <a:t>Pipeline</a:t>
            </a:r>
            <a:endParaRPr kumimoji="1" lang="ja-JP" altLang="en-US" sz="24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2C7626F-31AD-0C5D-B21D-D87F81E3A187}"/>
              </a:ext>
            </a:extLst>
          </p:cNvPr>
          <p:cNvCxnSpPr/>
          <p:nvPr/>
        </p:nvCxnSpPr>
        <p:spPr>
          <a:xfrm>
            <a:off x="122465" y="1166341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16EE2A-B2B3-134F-4640-53DFECF7B2B8}"/>
              </a:ext>
            </a:extLst>
          </p:cNvPr>
          <p:cNvSpPr txBox="1"/>
          <p:nvPr/>
        </p:nvSpPr>
        <p:spPr>
          <a:xfrm>
            <a:off x="199787" y="719791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query</a:t>
            </a:r>
            <a:endParaRPr kumimoji="1" lang="ja-JP" altLang="en-US" sz="2400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7B1CDE3E-3C55-3270-6D87-FD2EFFC25130}"/>
              </a:ext>
            </a:extLst>
          </p:cNvPr>
          <p:cNvSpPr/>
          <p:nvPr/>
        </p:nvSpPr>
        <p:spPr bwMode="gray">
          <a:xfrm>
            <a:off x="2022074" y="83632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クエリ拡張</a:t>
            </a:r>
          </a:p>
        </p:txBody>
      </p:sp>
      <p:pic>
        <p:nvPicPr>
          <p:cNvPr id="1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2A3D85B-2E62-2697-9C7A-AB04DE0B1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7735" y="418066"/>
            <a:ext cx="846048" cy="84604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F1B89A-78C1-1C52-0A97-EBA0F92BA86D}"/>
              </a:ext>
            </a:extLst>
          </p:cNvPr>
          <p:cNvSpPr txBox="1"/>
          <p:nvPr/>
        </p:nvSpPr>
        <p:spPr>
          <a:xfrm>
            <a:off x="2460092" y="1981600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ompany</a:t>
            </a:r>
            <a:endParaRPr kumimoji="1" lang="ja-JP" altLang="en-US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8EDC3A-4444-0793-D214-4EC30BEEEE90}"/>
              </a:ext>
            </a:extLst>
          </p:cNvPr>
          <p:cNvSpPr/>
          <p:nvPr/>
        </p:nvSpPr>
        <p:spPr bwMode="gray">
          <a:xfrm>
            <a:off x="2022073" y="2542794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コンテキスト作成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E9552E5-DA38-EB61-F1BC-C921CDFE3EF0}"/>
              </a:ext>
            </a:extLst>
          </p:cNvPr>
          <p:cNvCxnSpPr>
            <a:cxnSpLocks/>
          </p:cNvCxnSpPr>
          <p:nvPr/>
        </p:nvCxnSpPr>
        <p:spPr>
          <a:xfrm flipV="1">
            <a:off x="10662558" y="4057651"/>
            <a:ext cx="0" cy="11581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29F8994-85F1-975D-A21B-F16BC4142B4E}"/>
              </a:ext>
            </a:extLst>
          </p:cNvPr>
          <p:cNvCxnSpPr>
            <a:cxnSpLocks/>
          </p:cNvCxnSpPr>
          <p:nvPr/>
        </p:nvCxnSpPr>
        <p:spPr>
          <a:xfrm flipH="1">
            <a:off x="8214977" y="1981600"/>
            <a:ext cx="1488801" cy="183928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780875-D81C-D955-7C70-0EE5932EE20A}"/>
              </a:ext>
            </a:extLst>
          </p:cNvPr>
          <p:cNvSpPr txBox="1"/>
          <p:nvPr/>
        </p:nvSpPr>
        <p:spPr>
          <a:xfrm>
            <a:off x="2460092" y="1633228"/>
            <a:ext cx="247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albumented_queries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A91449F-80D3-6CD6-B7E1-2978A0328560}"/>
              </a:ext>
            </a:extLst>
          </p:cNvPr>
          <p:cNvSpPr txBox="1"/>
          <p:nvPr/>
        </p:nvSpPr>
        <p:spPr>
          <a:xfrm>
            <a:off x="2460092" y="3351804"/>
            <a:ext cx="152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ontext</a:t>
            </a:r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5F607E6F-C7EF-284E-34D7-3F3CE7C4C2A6}"/>
              </a:ext>
            </a:extLst>
          </p:cNvPr>
          <p:cNvSpPr/>
          <p:nvPr/>
        </p:nvSpPr>
        <p:spPr bwMode="gray">
          <a:xfrm>
            <a:off x="2022072" y="4099559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回答</a:t>
            </a:r>
            <a:r>
              <a:rPr kumimoji="1" lang="ja-JP" altLang="en-US" dirty="0">
                <a:solidFill>
                  <a:schemeClr val="bg1"/>
                </a:solidFill>
              </a:rPr>
              <a:t>作成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3FC2576B-BA49-1DE2-4B8B-FF694DF14A11}"/>
              </a:ext>
            </a:extLst>
          </p:cNvPr>
          <p:cNvSpPr/>
          <p:nvPr/>
        </p:nvSpPr>
        <p:spPr bwMode="gray">
          <a:xfrm>
            <a:off x="2022071" y="5767223"/>
            <a:ext cx="2602791" cy="688519"/>
          </a:xfrm>
          <a:prstGeom prst="roundRect">
            <a:avLst/>
          </a:prstGeom>
          <a:solidFill>
            <a:srgbClr val="F7999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1"/>
                </a:solidFill>
              </a:rPr>
              <a:t>レビュー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FB6017B-0C60-F3AA-5A62-45F0BB0C6718}"/>
              </a:ext>
            </a:extLst>
          </p:cNvPr>
          <p:cNvSpPr txBox="1"/>
          <p:nvPr/>
        </p:nvSpPr>
        <p:spPr>
          <a:xfrm>
            <a:off x="2460092" y="5252013"/>
            <a:ext cx="115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reason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9A2F5C6-B9C6-4631-45E4-13D9F08EA5E2}"/>
              </a:ext>
            </a:extLst>
          </p:cNvPr>
          <p:cNvSpPr txBox="1"/>
          <p:nvPr/>
        </p:nvSpPr>
        <p:spPr>
          <a:xfrm>
            <a:off x="2460093" y="4936297"/>
            <a:ext cx="112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answer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3B94D-2216-12D6-4737-0A2502BEF4C0}"/>
              </a:ext>
            </a:extLst>
          </p:cNvPr>
          <p:cNvCxnSpPr>
            <a:cxnSpLocks/>
          </p:cNvCxnSpPr>
          <p:nvPr/>
        </p:nvCxnSpPr>
        <p:spPr>
          <a:xfrm flipH="1" flipV="1">
            <a:off x="81645" y="6114428"/>
            <a:ext cx="186145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2BE139-6D08-A702-E16D-7F939950D253}"/>
              </a:ext>
            </a:extLst>
          </p:cNvPr>
          <p:cNvSpPr txBox="1"/>
          <p:nvPr/>
        </p:nvSpPr>
        <p:spPr>
          <a:xfrm>
            <a:off x="191772" y="5662165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answer</a:t>
            </a:r>
            <a:endParaRPr kumimoji="1" lang="ja-JP" altLang="en-US" sz="2400" dirty="0"/>
          </a:p>
        </p:txBody>
      </p:sp>
      <p:pic>
        <p:nvPicPr>
          <p:cNvPr id="52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968E80CD-5302-2B99-3BA6-526E85AD2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0118" y="3725528"/>
            <a:ext cx="846048" cy="846048"/>
          </a:xfrm>
          <a:prstGeom prst="rect">
            <a:avLst/>
          </a:prstGeom>
        </p:spPr>
      </p:pic>
      <p:pic>
        <p:nvPicPr>
          <p:cNvPr id="53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6C34E8D9-FB03-F677-3FCF-4AF16B2F3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0118" y="5356013"/>
            <a:ext cx="846048" cy="846048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98DEFAC9-F238-514E-E940-F1F627EF3DD8}"/>
              </a:ext>
            </a:extLst>
          </p:cNvPr>
          <p:cNvCxnSpPr>
            <a:cxnSpLocks/>
          </p:cNvCxnSpPr>
          <p:nvPr/>
        </p:nvCxnSpPr>
        <p:spPr>
          <a:xfrm>
            <a:off x="2377083" y="1579461"/>
            <a:ext cx="0" cy="89235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6DB3FF0C-D807-AE21-8352-3D4DFB7711F6}"/>
              </a:ext>
            </a:extLst>
          </p:cNvPr>
          <p:cNvCxnSpPr>
            <a:cxnSpLocks/>
          </p:cNvCxnSpPr>
          <p:nvPr/>
        </p:nvCxnSpPr>
        <p:spPr>
          <a:xfrm flipH="1">
            <a:off x="2375635" y="3253835"/>
            <a:ext cx="1448" cy="8155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817745D-D6CA-03E4-E482-D6FECB479677}"/>
              </a:ext>
            </a:extLst>
          </p:cNvPr>
          <p:cNvCxnSpPr>
            <a:cxnSpLocks/>
          </p:cNvCxnSpPr>
          <p:nvPr/>
        </p:nvCxnSpPr>
        <p:spPr>
          <a:xfrm>
            <a:off x="2375002" y="4805297"/>
            <a:ext cx="0" cy="926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B041BAE-0020-EFFC-16A3-993E37956E36}"/>
              </a:ext>
            </a:extLst>
          </p:cNvPr>
          <p:cNvSpPr/>
          <p:nvPr/>
        </p:nvSpPr>
        <p:spPr>
          <a:xfrm>
            <a:off x="4433209" y="4788078"/>
            <a:ext cx="391915" cy="1017952"/>
          </a:xfrm>
          <a:custGeom>
            <a:avLst/>
            <a:gdLst>
              <a:gd name="connsiteX0" fmla="*/ 0 w 391915"/>
              <a:gd name="connsiteY0" fmla="*/ 1428750 h 1428750"/>
              <a:gd name="connsiteX1" fmla="*/ 391886 w 391915"/>
              <a:gd name="connsiteY1" fmla="*/ 759278 h 1428750"/>
              <a:gd name="connsiteX2" fmla="*/ 16329 w 391915"/>
              <a:gd name="connsiteY2" fmla="*/ 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15" h="1428750">
                <a:moveTo>
                  <a:pt x="0" y="1428750"/>
                </a:moveTo>
                <a:cubicBezTo>
                  <a:pt x="194582" y="1213076"/>
                  <a:pt x="389165" y="997403"/>
                  <a:pt x="391886" y="759278"/>
                </a:cubicBezTo>
                <a:cubicBezTo>
                  <a:pt x="394607" y="521153"/>
                  <a:pt x="205468" y="260576"/>
                  <a:pt x="16329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0A2E306-48FB-6912-94D1-EC0F45BE265D}"/>
              </a:ext>
            </a:extLst>
          </p:cNvPr>
          <p:cNvSpPr txBox="1"/>
          <p:nvPr/>
        </p:nvSpPr>
        <p:spPr>
          <a:xfrm>
            <a:off x="3598382" y="4917118"/>
            <a:ext cx="13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feedback</a:t>
            </a:r>
            <a:endParaRPr kumimoji="1" lang="ja-JP" altLang="en-US" dirty="0"/>
          </a:p>
        </p:txBody>
      </p:sp>
      <p:pic>
        <p:nvPicPr>
          <p:cNvPr id="65" name="Graphic 12" descr="icon of a person's side profile with lines denoting technology">
            <a:extLst>
              <a:ext uri="{FF2B5EF4-FFF2-40B4-BE49-F238E27FC236}">
                <a16:creationId xmlns:a16="http://schemas.microsoft.com/office/drawing/2014/main" id="{17F51661-F6C3-B3F9-8941-3FB12769C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8295" y="3725520"/>
            <a:ext cx="846048" cy="846048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89DBD8-27B6-4E50-B42C-034D3EF2D136}"/>
              </a:ext>
            </a:extLst>
          </p:cNvPr>
          <p:cNvSpPr/>
          <p:nvPr/>
        </p:nvSpPr>
        <p:spPr>
          <a:xfrm>
            <a:off x="5721881" y="0"/>
            <a:ext cx="646766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7E40EAE-E466-6C04-4CEB-83FA165B82EB}"/>
              </a:ext>
            </a:extLst>
          </p:cNvPr>
          <p:cNvSpPr/>
          <p:nvPr/>
        </p:nvSpPr>
        <p:spPr bwMode="gray">
          <a:xfrm>
            <a:off x="6068784" y="2204357"/>
            <a:ext cx="2486489" cy="3245377"/>
          </a:xfrm>
          <a:prstGeom prst="rect">
            <a:avLst/>
          </a:prstGeom>
          <a:solidFill>
            <a:srgbClr val="A799DF">
              <a:alpha val="5000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000" dirty="0" err="1">
                <a:solidFill>
                  <a:srgbClr val="000000"/>
                </a:solidFill>
                <a:latin typeface="+mn-ea"/>
              </a:rPr>
              <a:t>VectorDBs</a:t>
            </a:r>
            <a:endParaRPr kumimoji="1" lang="ja-JP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F61B8F-DA4D-8830-8D5F-9B96446DBAD3}"/>
              </a:ext>
            </a:extLst>
          </p:cNvPr>
          <p:cNvSpPr txBox="1"/>
          <p:nvPr/>
        </p:nvSpPr>
        <p:spPr>
          <a:xfrm>
            <a:off x="7485693" y="2852637"/>
            <a:ext cx="938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グラフィックス 31">
            <a:extLst>
              <a:ext uri="{FF2B5EF4-FFF2-40B4-BE49-F238E27FC236}">
                <a16:creationId xmlns:a16="http://schemas.microsoft.com/office/drawing/2014/main" id="{B581CFF0-14C2-C997-25A9-A48CA8B2B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9205" y="3661301"/>
            <a:ext cx="1416517" cy="1416517"/>
          </a:xfrm>
          <a:prstGeom prst="rect">
            <a:avLst/>
          </a:prstGeom>
        </p:spPr>
      </p:pic>
      <p:pic>
        <p:nvPicPr>
          <p:cNvPr id="13" name="Graphic 19" descr="icon of a file and lines from three different data ports merging into that file">
            <a:extLst>
              <a:ext uri="{FF2B5EF4-FFF2-40B4-BE49-F238E27FC236}">
                <a16:creationId xmlns:a16="http://schemas.microsoft.com/office/drawing/2014/main" id="{F51CF557-313E-9577-D089-B96815BBB5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72109" y="1837884"/>
            <a:ext cx="799182" cy="799182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5AEC99B-F98F-5AE5-6B2F-DF80AD007D16}"/>
              </a:ext>
            </a:extLst>
          </p:cNvPr>
          <p:cNvCxnSpPr>
            <a:cxnSpLocks/>
          </p:cNvCxnSpPr>
          <p:nvPr/>
        </p:nvCxnSpPr>
        <p:spPr>
          <a:xfrm flipH="1" flipV="1">
            <a:off x="4740264" y="2906216"/>
            <a:ext cx="1769273" cy="790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ADB5F9-A3A3-B30D-C592-562A9424D103}"/>
              </a:ext>
            </a:extLst>
          </p:cNvPr>
          <p:cNvSpPr txBox="1"/>
          <p:nvPr/>
        </p:nvSpPr>
        <p:spPr>
          <a:xfrm>
            <a:off x="9796519" y="812398"/>
            <a:ext cx="10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7825A9-6F0D-EEFA-8915-92793BF6952A}"/>
              </a:ext>
            </a:extLst>
          </p:cNvPr>
          <p:cNvSpPr txBox="1"/>
          <p:nvPr/>
        </p:nvSpPr>
        <p:spPr>
          <a:xfrm>
            <a:off x="10273880" y="142022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ompany_list</a:t>
            </a:r>
            <a:endParaRPr kumimoji="1" lang="ja-JP" altLang="en-US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D7898E-A699-3C5A-6B55-5C0FB45DC6B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724401" y="1166341"/>
            <a:ext cx="507211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9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112</Words>
  <Application>Microsoft Office PowerPoint</Application>
  <PresentationFormat>ワイド画面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Asano, Norio/浅野 哲生</dc:creator>
  <cp:lastModifiedBy>Asano, Norio/浅野 哲生</cp:lastModifiedBy>
  <cp:revision>2</cp:revision>
  <dcterms:created xsi:type="dcterms:W3CDTF">2025-02-15T00:43:42Z</dcterms:created>
  <dcterms:modified xsi:type="dcterms:W3CDTF">2025-02-15T06:04:21Z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2025-02-15T01:41:13Z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e9f8ec6c-5eac-4f01-9009-ac7fb2e5d3c4</vt:lpwstr>
  </property>
  <property fmtid="{D5CDD505-2E9C-101B-9397-08002B2CF9AE}" pid="8" name="MSIP_Label_a7295cc1-d279-42ac-ab4d-3b0f4fece050_ContentBits">
    <vt:lpwstr>0</vt:lpwstr>
  </property>
</Properties>
</file>