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8368D1B-8BDD-48F9-A486-7AEA3090FFA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Tugas pertama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latin typeface="Arial"/>
              </a:rPr>
              <a:t>Operator perbandingan</a:t>
            </a:r>
          </a:p>
          <a:p>
            <a:r>
              <a:rPr lang="en-US" sz="3200" b="0" strike="noStrike" spc="-1">
                <a:latin typeface="Arial"/>
              </a:rPr>
              <a:t>Operator penugasan</a:t>
            </a:r>
          </a:p>
          <a:p>
            <a:r>
              <a:rPr lang="en-US" sz="3200" b="0" strike="noStrike" spc="-1">
                <a:latin typeface="Arial"/>
              </a:rPr>
              <a:t>Operator logika</a:t>
            </a:r>
          </a:p>
          <a:p>
            <a:r>
              <a:rPr lang="en-US" sz="3200" b="0" strike="noStrike" spc="-1">
                <a:latin typeface="Arial"/>
              </a:rPr>
              <a:t>Operator bitwise</a:t>
            </a:r>
          </a:p>
          <a:p>
            <a:r>
              <a:rPr lang="en-US" sz="3200" b="0" strike="noStrike" spc="-1">
                <a:latin typeface="Arial"/>
              </a:rPr>
              <a:t>Operator tenary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503640" y="1172520"/>
            <a:ext cx="4426920" cy="272880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Lanjutkan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untuk</a:t>
            </a:r>
            <a:r>
              <a:rPr lang="en-US" sz="3200" b="0" strike="noStrike" spc="-1" dirty="0">
                <a:latin typeface="Arial"/>
              </a:rPr>
              <a:t> or , not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Screensoot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hasil</a:t>
            </a:r>
            <a:r>
              <a:rPr lang="en-US" sz="3200" b="0" strike="noStrike" spc="-1" dirty="0">
                <a:latin typeface="Arial"/>
              </a:rPr>
              <a:t> output program kalian </a:t>
            </a:r>
            <a:r>
              <a:rPr lang="en-US" sz="3200" b="0" strike="noStrike" spc="-1" dirty="0" err="1">
                <a:latin typeface="Arial"/>
              </a:rPr>
              <a:t>disini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AAAD5-BCB4-4C09-89BB-5C6CC907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8" y="1172520"/>
            <a:ext cx="4875822" cy="2728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bitwise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Bitwise adalah operator untuk melakukan operasi berdasarkan bit/biner.</a:t>
            </a: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5152320" y="1371600"/>
            <a:ext cx="4426920" cy="28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7498" y="1405205"/>
            <a:ext cx="4426920" cy="186876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Lanjutkan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untuk</a:t>
            </a:r>
            <a:r>
              <a:rPr lang="en-US" sz="3200" b="0" strike="noStrike" spc="-1" dirty="0">
                <a:latin typeface="Arial"/>
              </a:rPr>
              <a:t> | ,^, ~,&lt;&lt;,&gt;&gt;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Screenshoot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hasil</a:t>
            </a:r>
            <a:r>
              <a:rPr lang="en-US" sz="3200" b="0" strike="noStrike" spc="-1" dirty="0">
                <a:latin typeface="Arial"/>
              </a:rPr>
              <a:t> kalian </a:t>
            </a:r>
            <a:r>
              <a:rPr lang="en-US" sz="3200" b="0" strike="noStrike" spc="-1" dirty="0" err="1">
                <a:latin typeface="Arial"/>
              </a:rPr>
              <a:t>disini</a:t>
            </a:r>
            <a:r>
              <a:rPr lang="en-US" sz="3200" b="0" strike="noStrike" spc="-1" dirty="0">
                <a:latin typeface="Arial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E5F11-50D2-474A-B740-10CFD5C05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78" y="1405205"/>
            <a:ext cx="5232250" cy="2360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0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Silahkan kerjakan sesuai intruksi dalam file PPT ini.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Cara pengumpulan tugas: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Buat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Upload file PPT hasil kalian mengerjakan tugas didalam PPT ke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Kirim link akun github kalian pada slot pada classroom yang telah disediakan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perbandingan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3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digunakan untuk membandingkan dua buah nilai. Operator ini juga dikenal dengan operator relasi dan sering digunakan untuk membuat sebuah logika atau kondisi.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5152320" y="1434960"/>
            <a:ext cx="4426920" cy="307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503640" y="1380600"/>
            <a:ext cx="4426920" cy="317988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5152320" y="1554480"/>
            <a:ext cx="4426920" cy="219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612720" y="1326600"/>
            <a:ext cx="4209120" cy="328824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 program disini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542F9-ABC6-4920-9E73-A48A49A1E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42" y="1326600"/>
            <a:ext cx="5102942" cy="30979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Penugasan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berfungsi untuk memberi tugas pada suatu variabel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contoh: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a=25</a:t>
            </a:r>
          </a:p>
          <a:p>
            <a:pPr marL="571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Variabel a di beri tugas untuk menampung nilai 25</a:t>
            </a: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5152320" y="1612080"/>
            <a:ext cx="4426920" cy="271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5152320" y="1737360"/>
            <a:ext cx="4426920" cy="16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program disamping untuk pengurangan, perkalian, pembagian, modules dan pangkat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hasilnya disini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EE859-02C5-48E2-BF2B-6B9A839FF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10" y="1326600"/>
            <a:ext cx="4896464" cy="32060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logika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logika digunakan untuk membuat operasi logika, seperti logika AND, OR, dan NOT</a:t>
            </a:r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5152320" y="1496160"/>
            <a:ext cx="4426920" cy="243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190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npf3zprva@outlook.com</cp:lastModifiedBy>
  <cp:revision>5</cp:revision>
  <dcterms:created xsi:type="dcterms:W3CDTF">2023-03-20T10:47:14Z</dcterms:created>
  <dcterms:modified xsi:type="dcterms:W3CDTF">2023-03-20T13:02:18Z</dcterms:modified>
  <dc:language>en-US</dc:language>
</cp:coreProperties>
</file>