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9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6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1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6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5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59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0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5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5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5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5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6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6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2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6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86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85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48578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8579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8580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51A77F4-B154-47F4-9ED6-913EEEDE320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03</a:t>
            </a:r>
          </a:p>
        </p:txBody>
      </p:sp>
      <p:sp>
        <p:nvSpPr>
          <p:cNvPr id="10485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Tugas berkaitan dengan materi list, tuple dan dictionary</a:t>
            </a:r>
          </a:p>
          <a:p>
            <a:pPr algn="ctr"/>
            <a:r>
              <a:rPr lang="en-US" sz="3200" b="0" strike="noStrike" spc="-1">
                <a:latin typeface="Arial"/>
              </a:rPr>
              <a:t>Dikerjakan selama 3 hari</a:t>
            </a:r>
          </a:p>
          <a:p>
            <a:pPr algn="ctr"/>
            <a:r>
              <a:rPr lang="en-US" sz="3200" b="0" strike="noStrike" spc="-1">
                <a:latin typeface="Arial"/>
              </a:rPr>
              <a:t>Dikumpulkan pada hari rabu tanggal 19 April 2023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program</a:t>
            </a:r>
          </a:p>
        </p:txBody>
      </p:sp>
      <p:sp>
        <p:nvSpPr>
          <p:cNvPr id="104858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latin typeface="Arial"/>
              </a:rPr>
              <a:t>list_nilai = [1,2,3,4,5,6,7,8,9,10]</a:t>
            </a:r>
          </a:p>
        </p:txBody>
      </p:sp>
      <p:sp>
        <p:nvSpPr>
          <p:cNvPr id="104859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9808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Berdasarkan list yang disampint kerjakan soal berikut: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1.tampilkan list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2. hitung jumlah index menggunakan len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3. hitung jumlah nilai menggunakan count()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4. tambah nilai menggunakan append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5. tambah nilai 97 setelah angka 4 dan sebelum angka  5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Tampilkan nilai 3 yang terakhir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Tampilkan seluruh nilai list kecuali 1 dan 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latin typeface="Arial"/>
              </a:rPr>
              <a:t>Tampilkan nilai list 7 terakhir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0BD4E-F942-0C4B-7AEC-36A1F6E8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172520"/>
            <a:ext cx="4608512" cy="41774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Shape 1"/>
          <p:cNvSpPr txBox="1"/>
          <p:nvPr/>
        </p:nvSpPr>
        <p:spPr>
          <a:xfrm>
            <a:off x="504000" y="171216"/>
            <a:ext cx="9071640" cy="520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dictionary</a:t>
            </a:r>
          </a:p>
        </p:txBody>
      </p:sp>
      <p:sp>
        <p:nvSpPr>
          <p:cNvPr id="1048594" name="TextShape 2"/>
          <p:cNvSpPr txBox="1"/>
          <p:nvPr/>
        </p:nvSpPr>
        <p:spPr>
          <a:xfrm>
            <a:off x="504000" y="1172520"/>
            <a:ext cx="4824344" cy="3442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Buatlah</a:t>
            </a:r>
            <a:r>
              <a:rPr lang="en-US" sz="3200" b="0" strike="noStrike" spc="-1" dirty="0">
                <a:latin typeface="Arial"/>
              </a:rPr>
              <a:t> program </a:t>
            </a:r>
            <a:r>
              <a:rPr lang="en-US" sz="3200" b="0" strike="noStrike" spc="-1" dirty="0" err="1">
                <a:latin typeface="Arial"/>
              </a:rPr>
              <a:t>menggunakan</a:t>
            </a:r>
            <a:r>
              <a:rPr lang="en-US" sz="3200" b="0" strike="noStrike" spc="-1" dirty="0">
                <a:latin typeface="Arial"/>
              </a:rPr>
              <a:t> dictionary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menampilkan</a:t>
            </a:r>
            <a:r>
              <a:rPr lang="en-US" sz="3200" b="0" strike="noStrike" spc="-1" dirty="0">
                <a:latin typeface="Arial"/>
              </a:rPr>
              <a:t> biodata </a:t>
            </a:r>
            <a:r>
              <a:rPr lang="en-US" sz="3200" b="0" strike="noStrike" spc="-1" dirty="0" err="1">
                <a:latin typeface="Arial"/>
              </a:rPr>
              <a:t>mahasiswa</a:t>
            </a:r>
            <a:r>
              <a:rPr lang="en-US" sz="3200" b="0" strike="noStrike" spc="-1" dirty="0">
                <a:latin typeface="Arial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Data yang </a:t>
            </a:r>
            <a:r>
              <a:rPr lang="en-US" sz="3200" b="0" strike="noStrike" spc="-1" dirty="0" err="1">
                <a:latin typeface="Arial"/>
              </a:rPr>
              <a:t>ditampilkan</a:t>
            </a:r>
            <a:r>
              <a:rPr lang="en-US" sz="3200" b="0" strike="noStrike" spc="-1" dirty="0">
                <a:latin typeface="Arial"/>
              </a:rPr>
              <a:t> minimal 5 </a:t>
            </a:r>
            <a:r>
              <a:rPr lang="en-US" sz="3200" b="0" strike="noStrike" spc="-1" dirty="0" err="1">
                <a:latin typeface="Arial"/>
              </a:rPr>
              <a:t>mahasiswa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Pada program </a:t>
            </a:r>
            <a:r>
              <a:rPr lang="en-US" sz="3200" b="0" strike="noStrike" spc="-1" dirty="0" err="1">
                <a:latin typeface="Arial"/>
              </a:rPr>
              <a:t>itu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harus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ada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nilai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berdasarkan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akumulasi</a:t>
            </a:r>
            <a:r>
              <a:rPr lang="en-US" sz="3200" b="0" strike="noStrike" spc="-1" dirty="0">
                <a:latin typeface="Arial"/>
              </a:rPr>
              <a:t> 3 </a:t>
            </a:r>
            <a:r>
              <a:rPr lang="en-US" sz="3200" b="0" strike="noStrike" spc="-1" dirty="0" err="1">
                <a:latin typeface="Arial"/>
              </a:rPr>
              <a:t>matakuliah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CCE36-E353-A884-3D8A-853A7CCF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" y="1172520"/>
            <a:ext cx="4248471" cy="3907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E6017-3270-588B-A292-35C37CC6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28" y="1227383"/>
            <a:ext cx="4392488" cy="4066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CEC02-D581-1E30-0530-D3EC82ECE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04" y="1172519"/>
            <a:ext cx="3240360" cy="344231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Berdoa dan berikhitarlah</a:t>
            </a: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60" y="1326600"/>
            <a:ext cx="2630160" cy="328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M2101K7BNY</dc:creator>
  <cp:lastModifiedBy>npf3zprva@outlook.com</cp:lastModifiedBy>
  <cp:revision>1</cp:revision>
  <dcterms:created xsi:type="dcterms:W3CDTF">2023-04-16T23:04:42Z</dcterms:created>
  <dcterms:modified xsi:type="dcterms:W3CDTF">2023-04-18T12:48:39Z</dcterms:modified>
</cp:coreProperties>
</file>