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kko Parviainen" userId="df4d93c522592ad4" providerId="LiveId" clId="{BCED7FDD-1F58-48E3-8846-3885B80C4B91}"/>
    <pc:docChg chg="undo custSel addSld delSld modSld">
      <pc:chgData name="Jarkko Parviainen" userId="df4d93c522592ad4" providerId="LiveId" clId="{BCED7FDD-1F58-48E3-8846-3885B80C4B91}" dt="2023-12-17T21:12:38.376" v="1354" actId="13926"/>
      <pc:docMkLst>
        <pc:docMk/>
      </pc:docMkLst>
      <pc:sldChg chg="addSp delSp modSp new mod">
        <pc:chgData name="Jarkko Parviainen" userId="df4d93c522592ad4" providerId="LiveId" clId="{BCED7FDD-1F58-48E3-8846-3885B80C4B91}" dt="2023-12-17T20:58:13.892" v="439" actId="14100"/>
        <pc:sldMkLst>
          <pc:docMk/>
          <pc:sldMk cId="1826621468" sldId="258"/>
        </pc:sldMkLst>
        <pc:spChg chg="mod">
          <ac:chgData name="Jarkko Parviainen" userId="df4d93c522592ad4" providerId="LiveId" clId="{BCED7FDD-1F58-48E3-8846-3885B80C4B91}" dt="2023-12-17T20:49:31.592" v="28" actId="20577"/>
          <ac:spMkLst>
            <pc:docMk/>
            <pc:sldMk cId="1826621468" sldId="258"/>
            <ac:spMk id="2" creationId="{41C4EB9E-DC41-3799-EDBF-147AB347CE79}"/>
          </ac:spMkLst>
        </pc:spChg>
        <pc:spChg chg="del">
          <ac:chgData name="Jarkko Parviainen" userId="df4d93c522592ad4" providerId="LiveId" clId="{BCED7FDD-1F58-48E3-8846-3885B80C4B91}" dt="2023-12-17T20:49:24.215" v="1" actId="22"/>
          <ac:spMkLst>
            <pc:docMk/>
            <pc:sldMk cId="1826621468" sldId="258"/>
            <ac:spMk id="3" creationId="{89866EE5-9043-DF68-03DB-596BBEB72DE8}"/>
          </ac:spMkLst>
        </pc:spChg>
        <pc:spChg chg="add del mod">
          <ac:chgData name="Jarkko Parviainen" userId="df4d93c522592ad4" providerId="LiveId" clId="{BCED7FDD-1F58-48E3-8846-3885B80C4B91}" dt="2023-12-17T20:58:07.765" v="437" actId="22"/>
          <ac:spMkLst>
            <pc:docMk/>
            <pc:sldMk cId="1826621468" sldId="258"/>
            <ac:spMk id="7" creationId="{E4BA0BA7-A0EA-77F3-D414-3A01AB932AD7}"/>
          </ac:spMkLst>
        </pc:spChg>
        <pc:picChg chg="add del mod ord">
          <ac:chgData name="Jarkko Parviainen" userId="df4d93c522592ad4" providerId="LiveId" clId="{BCED7FDD-1F58-48E3-8846-3885B80C4B91}" dt="2023-12-17T20:58:03.648" v="434" actId="478"/>
          <ac:picMkLst>
            <pc:docMk/>
            <pc:sldMk cId="1826621468" sldId="258"/>
            <ac:picMk id="5" creationId="{E63E27BF-858E-5F77-2CE8-1ECAA37F8F88}"/>
          </ac:picMkLst>
        </pc:picChg>
        <pc:picChg chg="add del">
          <ac:chgData name="Jarkko Parviainen" userId="df4d93c522592ad4" providerId="LiveId" clId="{BCED7FDD-1F58-48E3-8846-3885B80C4B91}" dt="2023-12-17T20:58:06.066" v="436" actId="22"/>
          <ac:picMkLst>
            <pc:docMk/>
            <pc:sldMk cId="1826621468" sldId="258"/>
            <ac:picMk id="9" creationId="{2362A55D-F379-DB39-2FBF-409D0C611322}"/>
          </ac:picMkLst>
        </pc:picChg>
        <pc:picChg chg="add mod ord">
          <ac:chgData name="Jarkko Parviainen" userId="df4d93c522592ad4" providerId="LiveId" clId="{BCED7FDD-1F58-48E3-8846-3885B80C4B91}" dt="2023-12-17T20:58:13.892" v="439" actId="14100"/>
          <ac:picMkLst>
            <pc:docMk/>
            <pc:sldMk cId="1826621468" sldId="258"/>
            <ac:picMk id="11" creationId="{460571EA-F335-BC83-178C-4B17862331B2}"/>
          </ac:picMkLst>
        </pc:picChg>
      </pc:sldChg>
      <pc:sldChg chg="addSp delSp modSp new mod">
        <pc:chgData name="Jarkko Parviainen" userId="df4d93c522592ad4" providerId="LiveId" clId="{BCED7FDD-1F58-48E3-8846-3885B80C4B91}" dt="2023-12-17T21:00:12.304" v="469" actId="20577"/>
        <pc:sldMkLst>
          <pc:docMk/>
          <pc:sldMk cId="1680872419" sldId="259"/>
        </pc:sldMkLst>
        <pc:spChg chg="mod">
          <ac:chgData name="Jarkko Parviainen" userId="df4d93c522592ad4" providerId="LiveId" clId="{BCED7FDD-1F58-48E3-8846-3885B80C4B91}" dt="2023-12-17T20:53:45.902" v="40" actId="20577"/>
          <ac:spMkLst>
            <pc:docMk/>
            <pc:sldMk cId="1680872419" sldId="259"/>
            <ac:spMk id="2" creationId="{625FB4A3-7E31-1E39-378B-B58A25254AAB}"/>
          </ac:spMkLst>
        </pc:spChg>
        <pc:spChg chg="mod">
          <ac:chgData name="Jarkko Parviainen" userId="df4d93c522592ad4" providerId="LiveId" clId="{BCED7FDD-1F58-48E3-8846-3885B80C4B91}" dt="2023-12-17T21:00:12.304" v="469" actId="20577"/>
          <ac:spMkLst>
            <pc:docMk/>
            <pc:sldMk cId="1680872419" sldId="259"/>
            <ac:spMk id="3" creationId="{9AA62B26-4416-0048-A261-DDC98F847046}"/>
          </ac:spMkLst>
        </pc:spChg>
        <pc:picChg chg="add del mod">
          <ac:chgData name="Jarkko Parviainen" userId="df4d93c522592ad4" providerId="LiveId" clId="{BCED7FDD-1F58-48E3-8846-3885B80C4B91}" dt="2023-12-17T20:56:28.206" v="433" actId="478"/>
          <ac:picMkLst>
            <pc:docMk/>
            <pc:sldMk cId="1680872419" sldId="259"/>
            <ac:picMk id="5" creationId="{169CBBF8-CA35-0518-1F9C-D5B372057108}"/>
          </ac:picMkLst>
        </pc:picChg>
        <pc:picChg chg="add mod">
          <ac:chgData name="Jarkko Parviainen" userId="df4d93c522592ad4" providerId="LiveId" clId="{BCED7FDD-1F58-48E3-8846-3885B80C4B91}" dt="2023-12-17T20:59:47.954" v="461" actId="1076"/>
          <ac:picMkLst>
            <pc:docMk/>
            <pc:sldMk cId="1680872419" sldId="259"/>
            <ac:picMk id="7" creationId="{0425EE70-4651-EEB4-A95A-85009C6B8609}"/>
          </ac:picMkLst>
        </pc:picChg>
        <pc:picChg chg="add mod">
          <ac:chgData name="Jarkko Parviainen" userId="df4d93c522592ad4" providerId="LiveId" clId="{BCED7FDD-1F58-48E3-8846-3885B80C4B91}" dt="2023-12-17T20:59:51.967" v="463" actId="1076"/>
          <ac:picMkLst>
            <pc:docMk/>
            <pc:sldMk cId="1680872419" sldId="259"/>
            <ac:picMk id="9" creationId="{A7095C25-45EC-0E46-F733-153EB2A7B517}"/>
          </ac:picMkLst>
        </pc:picChg>
      </pc:sldChg>
      <pc:sldChg chg="addSp modSp new del mod">
        <pc:chgData name="Jarkko Parviainen" userId="df4d93c522592ad4" providerId="LiveId" clId="{BCED7FDD-1F58-48E3-8846-3885B80C4B91}" dt="2023-12-17T21:12:14.238" v="1331" actId="47"/>
        <pc:sldMkLst>
          <pc:docMk/>
          <pc:sldMk cId="3095064310" sldId="260"/>
        </pc:sldMkLst>
        <pc:spChg chg="mod">
          <ac:chgData name="Jarkko Parviainen" userId="df4d93c522592ad4" providerId="LiveId" clId="{BCED7FDD-1F58-48E3-8846-3885B80C4B91}" dt="2023-12-17T21:00:41.476" v="487" actId="20577"/>
          <ac:spMkLst>
            <pc:docMk/>
            <pc:sldMk cId="3095064310" sldId="260"/>
            <ac:spMk id="2" creationId="{909C8723-0928-9866-BE1F-999648295F85}"/>
          </ac:spMkLst>
        </pc:spChg>
        <pc:spChg chg="mod">
          <ac:chgData name="Jarkko Parviainen" userId="df4d93c522592ad4" providerId="LiveId" clId="{BCED7FDD-1F58-48E3-8846-3885B80C4B91}" dt="2023-12-17T21:01:22.781" v="546" actId="14"/>
          <ac:spMkLst>
            <pc:docMk/>
            <pc:sldMk cId="3095064310" sldId="260"/>
            <ac:spMk id="3" creationId="{BE190243-9164-D8B2-B1A9-0CF3FDB58AA8}"/>
          </ac:spMkLst>
        </pc:spChg>
        <pc:picChg chg="add mod">
          <ac:chgData name="Jarkko Parviainen" userId="df4d93c522592ad4" providerId="LiveId" clId="{BCED7FDD-1F58-48E3-8846-3885B80C4B91}" dt="2023-12-17T21:01:08.648" v="490" actId="1076"/>
          <ac:picMkLst>
            <pc:docMk/>
            <pc:sldMk cId="3095064310" sldId="260"/>
            <ac:picMk id="5" creationId="{2F81DF04-A572-170D-C8BC-7ABDB6DFA47F}"/>
          </ac:picMkLst>
        </pc:picChg>
      </pc:sldChg>
      <pc:sldChg chg="new del">
        <pc:chgData name="Jarkko Parviainen" userId="df4d93c522592ad4" providerId="LiveId" clId="{BCED7FDD-1F58-48E3-8846-3885B80C4B91}" dt="2023-12-17T21:02:55.866" v="548" actId="47"/>
        <pc:sldMkLst>
          <pc:docMk/>
          <pc:sldMk cId="908217473" sldId="261"/>
        </pc:sldMkLst>
      </pc:sldChg>
      <pc:sldChg chg="addSp delSp modSp new mod">
        <pc:chgData name="Jarkko Parviainen" userId="df4d93c522592ad4" providerId="LiveId" clId="{BCED7FDD-1F58-48E3-8846-3885B80C4B91}" dt="2023-12-17T21:06:17.107" v="816" actId="20577"/>
        <pc:sldMkLst>
          <pc:docMk/>
          <pc:sldMk cId="1124842054" sldId="261"/>
        </pc:sldMkLst>
        <pc:spChg chg="mod">
          <ac:chgData name="Jarkko Parviainen" userId="df4d93c522592ad4" providerId="LiveId" clId="{BCED7FDD-1F58-48E3-8846-3885B80C4B91}" dt="2023-12-17T21:05:11.870" v="593" actId="20577"/>
          <ac:spMkLst>
            <pc:docMk/>
            <pc:sldMk cId="1124842054" sldId="261"/>
            <ac:spMk id="2" creationId="{D1E7D589-7BC6-F699-5A1C-A764D30B655C}"/>
          </ac:spMkLst>
        </pc:spChg>
        <pc:spChg chg="del">
          <ac:chgData name="Jarkko Parviainen" userId="df4d93c522592ad4" providerId="LiveId" clId="{BCED7FDD-1F58-48E3-8846-3885B80C4B91}" dt="2023-12-17T21:04:52.527" v="552" actId="22"/>
          <ac:spMkLst>
            <pc:docMk/>
            <pc:sldMk cId="1124842054" sldId="261"/>
            <ac:spMk id="3" creationId="{FA79C4DA-099C-FDDC-1BF5-11D8FE2403B5}"/>
          </ac:spMkLst>
        </pc:spChg>
        <pc:spChg chg="add del mod">
          <ac:chgData name="Jarkko Parviainen" userId="df4d93c522592ad4" providerId="LiveId" clId="{BCED7FDD-1F58-48E3-8846-3885B80C4B91}" dt="2023-12-17T21:06:17.107" v="816" actId="20577"/>
          <ac:spMkLst>
            <pc:docMk/>
            <pc:sldMk cId="1124842054" sldId="261"/>
            <ac:spMk id="4" creationId="{AC334164-2D70-3150-D87A-FFA374E73EB6}"/>
          </ac:spMkLst>
        </pc:spChg>
        <pc:picChg chg="add del mod ord">
          <ac:chgData name="Jarkko Parviainen" userId="df4d93c522592ad4" providerId="LiveId" clId="{BCED7FDD-1F58-48E3-8846-3885B80C4B91}" dt="2023-12-17T21:04:50.629" v="551" actId="22"/>
          <ac:picMkLst>
            <pc:docMk/>
            <pc:sldMk cId="1124842054" sldId="261"/>
            <ac:picMk id="6" creationId="{E5BDC00A-A7F0-6206-6CA7-234A38B6638E}"/>
          </ac:picMkLst>
        </pc:picChg>
        <pc:picChg chg="add mod ord">
          <ac:chgData name="Jarkko Parviainen" userId="df4d93c522592ad4" providerId="LiveId" clId="{BCED7FDD-1F58-48E3-8846-3885B80C4B91}" dt="2023-12-17T21:04:52.527" v="552" actId="22"/>
          <ac:picMkLst>
            <pc:docMk/>
            <pc:sldMk cId="1124842054" sldId="261"/>
            <ac:picMk id="8" creationId="{D1AB3253-709B-BDF7-B20A-34B6B21C1174}"/>
          </ac:picMkLst>
        </pc:picChg>
      </pc:sldChg>
      <pc:sldChg chg="addSp delSp modSp new mod">
        <pc:chgData name="Jarkko Parviainen" userId="df4d93c522592ad4" providerId="LiveId" clId="{BCED7FDD-1F58-48E3-8846-3885B80C4B91}" dt="2023-12-17T21:12:12.126" v="1330" actId="20577"/>
        <pc:sldMkLst>
          <pc:docMk/>
          <pc:sldMk cId="15377074" sldId="262"/>
        </pc:sldMkLst>
        <pc:spChg chg="mod">
          <ac:chgData name="Jarkko Parviainen" userId="df4d93c522592ad4" providerId="LiveId" clId="{BCED7FDD-1F58-48E3-8846-3885B80C4B91}" dt="2023-12-17T21:12:12.126" v="1330" actId="20577"/>
          <ac:spMkLst>
            <pc:docMk/>
            <pc:sldMk cId="15377074" sldId="262"/>
            <ac:spMk id="2" creationId="{D3C9021D-C4F1-8746-8CA5-F6CB4831F008}"/>
          </ac:spMkLst>
        </pc:spChg>
        <pc:spChg chg="del mod">
          <ac:chgData name="Jarkko Parviainen" userId="df4d93c522592ad4" providerId="LiveId" clId="{BCED7FDD-1F58-48E3-8846-3885B80C4B91}" dt="2023-12-17T21:07:13.482" v="819" actId="22"/>
          <ac:spMkLst>
            <pc:docMk/>
            <pc:sldMk cId="15377074" sldId="262"/>
            <ac:spMk id="3" creationId="{0A96F225-A2FF-B17A-101C-C7125D17CD96}"/>
          </ac:spMkLst>
        </pc:spChg>
        <pc:spChg chg="mod">
          <ac:chgData name="Jarkko Parviainen" userId="df4d93c522592ad4" providerId="LiveId" clId="{BCED7FDD-1F58-48E3-8846-3885B80C4B91}" dt="2023-12-17T21:12:08.822" v="1326" actId="20577"/>
          <ac:spMkLst>
            <pc:docMk/>
            <pc:sldMk cId="15377074" sldId="262"/>
            <ac:spMk id="4" creationId="{0AA95053-A2D3-786E-D4A0-56F1163E1CD6}"/>
          </ac:spMkLst>
        </pc:spChg>
        <pc:picChg chg="add mod ord">
          <ac:chgData name="Jarkko Parviainen" userId="df4d93c522592ad4" providerId="LiveId" clId="{BCED7FDD-1F58-48E3-8846-3885B80C4B91}" dt="2023-12-17T21:07:13.482" v="819" actId="22"/>
          <ac:picMkLst>
            <pc:docMk/>
            <pc:sldMk cId="15377074" sldId="262"/>
            <ac:picMk id="6" creationId="{AF2924C7-581E-4400-B4D5-4A58DB4AA3A1}"/>
          </ac:picMkLst>
        </pc:picChg>
      </pc:sldChg>
      <pc:sldChg chg="modSp new mod">
        <pc:chgData name="Jarkko Parviainen" userId="df4d93c522592ad4" providerId="LiveId" clId="{BCED7FDD-1F58-48E3-8846-3885B80C4B91}" dt="2023-12-17T21:12:38.376" v="1354" actId="13926"/>
        <pc:sldMkLst>
          <pc:docMk/>
          <pc:sldMk cId="24131659" sldId="263"/>
        </pc:sldMkLst>
        <pc:spChg chg="mod">
          <ac:chgData name="Jarkko Parviainen" userId="df4d93c522592ad4" providerId="LiveId" clId="{BCED7FDD-1F58-48E3-8846-3885B80C4B91}" dt="2023-12-17T21:12:38.376" v="1354" actId="13926"/>
          <ac:spMkLst>
            <pc:docMk/>
            <pc:sldMk cId="24131659" sldId="263"/>
            <ac:spMk id="2" creationId="{7738ED62-A2C9-0507-CC0B-35417EA251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143C4-7B08-4156-AEDA-DE78F6520F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2F754C-847E-499D-9FCE-B5454DD9DE8B}">
      <dgm:prSet/>
      <dgm:spPr/>
      <dgm:t>
        <a:bodyPr/>
        <a:lstStyle/>
        <a:p>
          <a:r>
            <a:rPr lang="tr-TR" b="1"/>
            <a:t>city_ID:</a:t>
          </a:r>
          <a:r>
            <a:rPr lang="tr-TR"/>
            <a:t> We just need to use </a:t>
          </a:r>
          <a:r>
            <a:rPr lang="tr-TR" u="sng"/>
            <a:t>tinyint datatype</a:t>
          </a:r>
          <a:r>
            <a:rPr lang="tr-TR"/>
            <a:t> for cityID. Because we will store about 40 different types of cities in cityID.</a:t>
          </a:r>
          <a:endParaRPr lang="en-US"/>
        </a:p>
      </dgm:t>
    </dgm:pt>
    <dgm:pt modelId="{151F49A6-A0F8-43D3-B4F1-E08387705FF2}" type="parTrans" cxnId="{8053071E-EB9C-4048-8EC4-D81573E4BC4A}">
      <dgm:prSet/>
      <dgm:spPr/>
      <dgm:t>
        <a:bodyPr/>
        <a:lstStyle/>
        <a:p>
          <a:endParaRPr lang="en-US"/>
        </a:p>
      </dgm:t>
    </dgm:pt>
    <dgm:pt modelId="{19D5260B-359F-41F3-9C0E-D9ED76340233}" type="sibTrans" cxnId="{8053071E-EB9C-4048-8EC4-D81573E4BC4A}">
      <dgm:prSet/>
      <dgm:spPr/>
      <dgm:t>
        <a:bodyPr/>
        <a:lstStyle/>
        <a:p>
          <a:endParaRPr lang="en-US"/>
        </a:p>
      </dgm:t>
    </dgm:pt>
    <dgm:pt modelId="{C499B881-2C26-4CD1-80A0-B423035ABF69}">
      <dgm:prSet/>
      <dgm:spPr/>
      <dgm:t>
        <a:bodyPr/>
        <a:lstStyle/>
        <a:p>
          <a:r>
            <a:rPr lang="tr-TR" b="1"/>
            <a:t>city_name: </a:t>
          </a:r>
          <a:r>
            <a:rPr lang="tr-TR"/>
            <a:t>We need to use </a:t>
          </a:r>
          <a:r>
            <a:rPr lang="tr-TR" u="sng"/>
            <a:t>varchar(30) datatype</a:t>
          </a:r>
          <a:r>
            <a:rPr lang="tr-TR"/>
            <a:t> for city_name. It is sufficient for the varchar datatype limit to be 30.</a:t>
          </a:r>
          <a:endParaRPr lang="en-US"/>
        </a:p>
      </dgm:t>
    </dgm:pt>
    <dgm:pt modelId="{5B5D13C8-1DD2-415E-9134-C8278EEA8EDF}" type="parTrans" cxnId="{C2C386C7-F6B0-4AB3-9FE2-24AFC4278A2E}">
      <dgm:prSet/>
      <dgm:spPr/>
      <dgm:t>
        <a:bodyPr/>
        <a:lstStyle/>
        <a:p>
          <a:endParaRPr lang="en-US"/>
        </a:p>
      </dgm:t>
    </dgm:pt>
    <dgm:pt modelId="{5B9E448A-8C5F-4C82-B3EB-7537B3548508}" type="sibTrans" cxnId="{C2C386C7-F6B0-4AB3-9FE2-24AFC4278A2E}">
      <dgm:prSet/>
      <dgm:spPr/>
      <dgm:t>
        <a:bodyPr/>
        <a:lstStyle/>
        <a:p>
          <a:endParaRPr lang="en-US"/>
        </a:p>
      </dgm:t>
    </dgm:pt>
    <dgm:pt modelId="{0330E76D-EED5-4AD2-B503-63CAAA3F0662}">
      <dgm:prSet/>
      <dgm:spPr/>
      <dgm:t>
        <a:bodyPr/>
        <a:lstStyle/>
        <a:p>
          <a:r>
            <a:rPr lang="tr-TR" b="1"/>
            <a:t>athlete_ID:</a:t>
          </a:r>
          <a:r>
            <a:rPr lang="tr-TR"/>
            <a:t> We just need to use </a:t>
          </a:r>
          <a:r>
            <a:rPr lang="tr-TR" u="sng"/>
            <a:t>smallint datatype</a:t>
          </a:r>
          <a:r>
            <a:rPr lang="tr-TR"/>
            <a:t> for athleteID. Because we will store about 27000 different types of athletes in it.</a:t>
          </a:r>
          <a:endParaRPr lang="en-US"/>
        </a:p>
      </dgm:t>
    </dgm:pt>
    <dgm:pt modelId="{D85BABDA-EFD4-43A3-BCD7-5D6243EA3735}" type="parTrans" cxnId="{2826EBE5-B47F-4108-9ED5-3BC41045F2B5}">
      <dgm:prSet/>
      <dgm:spPr/>
      <dgm:t>
        <a:bodyPr/>
        <a:lstStyle/>
        <a:p>
          <a:endParaRPr lang="en-US"/>
        </a:p>
      </dgm:t>
    </dgm:pt>
    <dgm:pt modelId="{6A0105B3-67B9-4ADF-8684-C6496E34B1AD}" type="sibTrans" cxnId="{2826EBE5-B47F-4108-9ED5-3BC41045F2B5}">
      <dgm:prSet/>
      <dgm:spPr/>
      <dgm:t>
        <a:bodyPr/>
        <a:lstStyle/>
        <a:p>
          <a:endParaRPr lang="en-US"/>
        </a:p>
      </dgm:t>
    </dgm:pt>
    <dgm:pt modelId="{D9A64E5B-ED9E-44C7-9877-F998A42A361D}">
      <dgm:prSet/>
      <dgm:spPr/>
      <dgm:t>
        <a:bodyPr/>
        <a:lstStyle/>
        <a:p>
          <a:r>
            <a:rPr lang="tr-TR" b="1"/>
            <a:t>athlete_name: </a:t>
          </a:r>
          <a:r>
            <a:rPr lang="tr-TR"/>
            <a:t>We need to use </a:t>
          </a:r>
          <a:r>
            <a:rPr lang="tr-TR" u="sng"/>
            <a:t>varchar(50) datatype</a:t>
          </a:r>
          <a:r>
            <a:rPr lang="tr-TR"/>
            <a:t> for athlete_name. It is sufficient for the varchar datatype limit to be 50. </a:t>
          </a:r>
          <a:endParaRPr lang="en-US"/>
        </a:p>
      </dgm:t>
    </dgm:pt>
    <dgm:pt modelId="{67920626-2086-40F7-A47D-BB77B59A9743}" type="parTrans" cxnId="{3D909A5C-7DA9-4385-85E8-EB154AB17AE0}">
      <dgm:prSet/>
      <dgm:spPr/>
      <dgm:t>
        <a:bodyPr/>
        <a:lstStyle/>
        <a:p>
          <a:endParaRPr lang="en-US"/>
        </a:p>
      </dgm:t>
    </dgm:pt>
    <dgm:pt modelId="{7A16AEB0-43A8-4328-90B0-2EA4FACF1295}" type="sibTrans" cxnId="{3D909A5C-7DA9-4385-85E8-EB154AB17AE0}">
      <dgm:prSet/>
      <dgm:spPr/>
      <dgm:t>
        <a:bodyPr/>
        <a:lstStyle/>
        <a:p>
          <a:endParaRPr lang="en-US"/>
        </a:p>
      </dgm:t>
    </dgm:pt>
    <dgm:pt modelId="{1F2DEAAE-8822-45F2-A0BA-894A886EAD48}">
      <dgm:prSet/>
      <dgm:spPr/>
      <dgm:t>
        <a:bodyPr/>
        <a:lstStyle/>
        <a:p>
          <a:r>
            <a:rPr lang="tr-TR" b="1"/>
            <a:t>gender_ID: </a:t>
          </a:r>
          <a:r>
            <a:rPr lang="tr-TR"/>
            <a:t>We need to use </a:t>
          </a:r>
          <a:r>
            <a:rPr lang="tr-TR" u="sng"/>
            <a:t>varchar(1) datatype </a:t>
          </a:r>
          <a:r>
            <a:rPr lang="tr-TR"/>
            <a:t>for genderID. Our genderID data consists of single characters (F, M). It is sufficient for the varchar datatype limit to be 1.</a:t>
          </a:r>
          <a:endParaRPr lang="en-US"/>
        </a:p>
      </dgm:t>
    </dgm:pt>
    <dgm:pt modelId="{5D8DD204-624B-4FA3-803F-87D44B5F4172}" type="parTrans" cxnId="{668CF3E2-BDE1-4EC0-9D51-3C15D9CFC187}">
      <dgm:prSet/>
      <dgm:spPr/>
      <dgm:t>
        <a:bodyPr/>
        <a:lstStyle/>
        <a:p>
          <a:endParaRPr lang="en-US"/>
        </a:p>
      </dgm:t>
    </dgm:pt>
    <dgm:pt modelId="{2F3113E8-915F-4DA8-AB09-276268093292}" type="sibTrans" cxnId="{668CF3E2-BDE1-4EC0-9D51-3C15D9CFC187}">
      <dgm:prSet/>
      <dgm:spPr/>
      <dgm:t>
        <a:bodyPr/>
        <a:lstStyle/>
        <a:p>
          <a:endParaRPr lang="en-US"/>
        </a:p>
      </dgm:t>
    </dgm:pt>
    <dgm:pt modelId="{5AB4B076-154B-4D3F-A126-55BF4E73302B}">
      <dgm:prSet/>
      <dgm:spPr/>
      <dgm:t>
        <a:bodyPr/>
        <a:lstStyle/>
        <a:p>
          <a:r>
            <a:rPr lang="tr-TR" b="1"/>
            <a:t>country_ID: </a:t>
          </a:r>
          <a:r>
            <a:rPr lang="tr-TR"/>
            <a:t>We need to use </a:t>
          </a:r>
          <a:r>
            <a:rPr lang="tr-TR" u="sng"/>
            <a:t>varchar(3) datatype </a:t>
          </a:r>
          <a:r>
            <a:rPr lang="tr-TR"/>
            <a:t>for countryID. Our countryID data consists of three characters (HUN, AUT, GRE). It is sufficient for the varchar datatype limit to be 3.</a:t>
          </a:r>
          <a:endParaRPr lang="en-US"/>
        </a:p>
      </dgm:t>
    </dgm:pt>
    <dgm:pt modelId="{0FD8F555-FC1B-4BE8-B453-C50673AFE111}" type="parTrans" cxnId="{4EAD4D80-E4EC-4DF7-B0E9-70E88E525990}">
      <dgm:prSet/>
      <dgm:spPr/>
      <dgm:t>
        <a:bodyPr/>
        <a:lstStyle/>
        <a:p>
          <a:endParaRPr lang="en-US"/>
        </a:p>
      </dgm:t>
    </dgm:pt>
    <dgm:pt modelId="{7C41BF55-E489-4E51-8F84-3FF986BB5700}" type="sibTrans" cxnId="{4EAD4D80-E4EC-4DF7-B0E9-70E88E525990}">
      <dgm:prSet/>
      <dgm:spPr/>
      <dgm:t>
        <a:bodyPr/>
        <a:lstStyle/>
        <a:p>
          <a:endParaRPr lang="en-US"/>
        </a:p>
      </dgm:t>
    </dgm:pt>
    <dgm:pt modelId="{0DBBFA63-5AB8-4AAA-8276-E723437B7C6B}" type="pres">
      <dgm:prSet presAssocID="{4EC143C4-7B08-4156-AEDA-DE78F6520FB9}" presName="linear" presStyleCnt="0">
        <dgm:presLayoutVars>
          <dgm:animLvl val="lvl"/>
          <dgm:resizeHandles val="exact"/>
        </dgm:presLayoutVars>
      </dgm:prSet>
      <dgm:spPr/>
    </dgm:pt>
    <dgm:pt modelId="{6C81A917-5FEF-4CF5-9DA6-386DB2660CFD}" type="pres">
      <dgm:prSet presAssocID="{002F754C-847E-499D-9FCE-B5454DD9DE8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343B1F-5535-477B-9D79-738912A6FB1D}" type="pres">
      <dgm:prSet presAssocID="{19D5260B-359F-41F3-9C0E-D9ED76340233}" presName="spacer" presStyleCnt="0"/>
      <dgm:spPr/>
    </dgm:pt>
    <dgm:pt modelId="{1BB86772-9094-4CEB-91DA-172598B764C4}" type="pres">
      <dgm:prSet presAssocID="{C499B881-2C26-4CD1-80A0-B423035ABF6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B84A103-96A7-40DA-8088-B391F2DBA483}" type="pres">
      <dgm:prSet presAssocID="{5B9E448A-8C5F-4C82-B3EB-7537B3548508}" presName="spacer" presStyleCnt="0"/>
      <dgm:spPr/>
    </dgm:pt>
    <dgm:pt modelId="{23D22281-C1D8-4FE0-B115-7D117FEF5F64}" type="pres">
      <dgm:prSet presAssocID="{0330E76D-EED5-4AD2-B503-63CAAA3F066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862DEB3-3EBC-4056-9A38-3ADAB6C57055}" type="pres">
      <dgm:prSet presAssocID="{6A0105B3-67B9-4ADF-8684-C6496E34B1AD}" presName="spacer" presStyleCnt="0"/>
      <dgm:spPr/>
    </dgm:pt>
    <dgm:pt modelId="{43F2C0D0-31F0-4BFB-9008-247E411AE0B7}" type="pres">
      <dgm:prSet presAssocID="{D9A64E5B-ED9E-44C7-9877-F998A42A361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72841B-5750-40F7-80E6-79A560B107B7}" type="pres">
      <dgm:prSet presAssocID="{7A16AEB0-43A8-4328-90B0-2EA4FACF1295}" presName="spacer" presStyleCnt="0"/>
      <dgm:spPr/>
    </dgm:pt>
    <dgm:pt modelId="{EADCC7FF-BC77-44EE-A97D-D37498ADCD66}" type="pres">
      <dgm:prSet presAssocID="{1F2DEAAE-8822-45F2-A0BA-894A886EAD4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9A53D7E-B5A8-47AE-9210-E6187978B081}" type="pres">
      <dgm:prSet presAssocID="{2F3113E8-915F-4DA8-AB09-276268093292}" presName="spacer" presStyleCnt="0"/>
      <dgm:spPr/>
    </dgm:pt>
    <dgm:pt modelId="{71889014-CA35-4563-9257-253F30D0495B}" type="pres">
      <dgm:prSet presAssocID="{5AB4B076-154B-4D3F-A126-55BF4E73302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053071E-EB9C-4048-8EC4-D81573E4BC4A}" srcId="{4EC143C4-7B08-4156-AEDA-DE78F6520FB9}" destId="{002F754C-847E-499D-9FCE-B5454DD9DE8B}" srcOrd="0" destOrd="0" parTransId="{151F49A6-A0F8-43D3-B4F1-E08387705FF2}" sibTransId="{19D5260B-359F-41F3-9C0E-D9ED76340233}"/>
    <dgm:cxn modelId="{E191B22D-30F0-4CDC-9F7B-70002C8FA82B}" type="presOf" srcId="{4EC143C4-7B08-4156-AEDA-DE78F6520FB9}" destId="{0DBBFA63-5AB8-4AAA-8276-E723437B7C6B}" srcOrd="0" destOrd="0" presId="urn:microsoft.com/office/officeart/2005/8/layout/vList2"/>
    <dgm:cxn modelId="{3D909A5C-7DA9-4385-85E8-EB154AB17AE0}" srcId="{4EC143C4-7B08-4156-AEDA-DE78F6520FB9}" destId="{D9A64E5B-ED9E-44C7-9877-F998A42A361D}" srcOrd="3" destOrd="0" parTransId="{67920626-2086-40F7-A47D-BB77B59A9743}" sibTransId="{7A16AEB0-43A8-4328-90B0-2EA4FACF1295}"/>
    <dgm:cxn modelId="{C3F2D27A-650B-4937-AEEF-197B3FA8F13A}" type="presOf" srcId="{0330E76D-EED5-4AD2-B503-63CAAA3F0662}" destId="{23D22281-C1D8-4FE0-B115-7D117FEF5F64}" srcOrd="0" destOrd="0" presId="urn:microsoft.com/office/officeart/2005/8/layout/vList2"/>
    <dgm:cxn modelId="{4EAD4D80-E4EC-4DF7-B0E9-70E88E525990}" srcId="{4EC143C4-7B08-4156-AEDA-DE78F6520FB9}" destId="{5AB4B076-154B-4D3F-A126-55BF4E73302B}" srcOrd="5" destOrd="0" parTransId="{0FD8F555-FC1B-4BE8-B453-C50673AFE111}" sibTransId="{7C41BF55-E489-4E51-8F84-3FF986BB5700}"/>
    <dgm:cxn modelId="{A7078E94-3822-455C-9B29-B9FB2306793A}" type="presOf" srcId="{D9A64E5B-ED9E-44C7-9877-F998A42A361D}" destId="{43F2C0D0-31F0-4BFB-9008-247E411AE0B7}" srcOrd="0" destOrd="0" presId="urn:microsoft.com/office/officeart/2005/8/layout/vList2"/>
    <dgm:cxn modelId="{C683C3BC-9BEB-4C8F-8743-B67D42B55B50}" type="presOf" srcId="{1F2DEAAE-8822-45F2-A0BA-894A886EAD48}" destId="{EADCC7FF-BC77-44EE-A97D-D37498ADCD66}" srcOrd="0" destOrd="0" presId="urn:microsoft.com/office/officeart/2005/8/layout/vList2"/>
    <dgm:cxn modelId="{D83636C5-545A-4459-B6EF-6155CB7686DF}" type="presOf" srcId="{5AB4B076-154B-4D3F-A126-55BF4E73302B}" destId="{71889014-CA35-4563-9257-253F30D0495B}" srcOrd="0" destOrd="0" presId="urn:microsoft.com/office/officeart/2005/8/layout/vList2"/>
    <dgm:cxn modelId="{C2C386C7-F6B0-4AB3-9FE2-24AFC4278A2E}" srcId="{4EC143C4-7B08-4156-AEDA-DE78F6520FB9}" destId="{C499B881-2C26-4CD1-80A0-B423035ABF69}" srcOrd="1" destOrd="0" parTransId="{5B5D13C8-1DD2-415E-9134-C8278EEA8EDF}" sibTransId="{5B9E448A-8C5F-4C82-B3EB-7537B3548508}"/>
    <dgm:cxn modelId="{668CF3E2-BDE1-4EC0-9D51-3C15D9CFC187}" srcId="{4EC143C4-7B08-4156-AEDA-DE78F6520FB9}" destId="{1F2DEAAE-8822-45F2-A0BA-894A886EAD48}" srcOrd="4" destOrd="0" parTransId="{5D8DD204-624B-4FA3-803F-87D44B5F4172}" sibTransId="{2F3113E8-915F-4DA8-AB09-276268093292}"/>
    <dgm:cxn modelId="{2826EBE5-B47F-4108-9ED5-3BC41045F2B5}" srcId="{4EC143C4-7B08-4156-AEDA-DE78F6520FB9}" destId="{0330E76D-EED5-4AD2-B503-63CAAA3F0662}" srcOrd="2" destOrd="0" parTransId="{D85BABDA-EFD4-43A3-BCD7-5D6243EA3735}" sibTransId="{6A0105B3-67B9-4ADF-8684-C6496E34B1AD}"/>
    <dgm:cxn modelId="{7B07F8EC-2BFD-4B0A-B383-66409584FB14}" type="presOf" srcId="{C499B881-2C26-4CD1-80A0-B423035ABF69}" destId="{1BB86772-9094-4CEB-91DA-172598B764C4}" srcOrd="0" destOrd="0" presId="urn:microsoft.com/office/officeart/2005/8/layout/vList2"/>
    <dgm:cxn modelId="{B33EEBFD-C84A-485B-84F4-8CD053D7BB36}" type="presOf" srcId="{002F754C-847E-499D-9FCE-B5454DD9DE8B}" destId="{6C81A917-5FEF-4CF5-9DA6-386DB2660CFD}" srcOrd="0" destOrd="0" presId="urn:microsoft.com/office/officeart/2005/8/layout/vList2"/>
    <dgm:cxn modelId="{2966B7DB-3740-45F7-8117-FFF9AABE388A}" type="presParOf" srcId="{0DBBFA63-5AB8-4AAA-8276-E723437B7C6B}" destId="{6C81A917-5FEF-4CF5-9DA6-386DB2660CFD}" srcOrd="0" destOrd="0" presId="urn:microsoft.com/office/officeart/2005/8/layout/vList2"/>
    <dgm:cxn modelId="{786972A6-906E-4734-902A-351270552D99}" type="presParOf" srcId="{0DBBFA63-5AB8-4AAA-8276-E723437B7C6B}" destId="{F6343B1F-5535-477B-9D79-738912A6FB1D}" srcOrd="1" destOrd="0" presId="urn:microsoft.com/office/officeart/2005/8/layout/vList2"/>
    <dgm:cxn modelId="{04243A95-E6FA-4742-BA15-37E01B9516EB}" type="presParOf" srcId="{0DBBFA63-5AB8-4AAA-8276-E723437B7C6B}" destId="{1BB86772-9094-4CEB-91DA-172598B764C4}" srcOrd="2" destOrd="0" presId="urn:microsoft.com/office/officeart/2005/8/layout/vList2"/>
    <dgm:cxn modelId="{B83F15B9-F71A-40C2-9A55-0EAB3E3DB1D9}" type="presParOf" srcId="{0DBBFA63-5AB8-4AAA-8276-E723437B7C6B}" destId="{8B84A103-96A7-40DA-8088-B391F2DBA483}" srcOrd="3" destOrd="0" presId="urn:microsoft.com/office/officeart/2005/8/layout/vList2"/>
    <dgm:cxn modelId="{81A84BAA-12C5-4A5B-99E5-2DC40DD5DBBC}" type="presParOf" srcId="{0DBBFA63-5AB8-4AAA-8276-E723437B7C6B}" destId="{23D22281-C1D8-4FE0-B115-7D117FEF5F64}" srcOrd="4" destOrd="0" presId="urn:microsoft.com/office/officeart/2005/8/layout/vList2"/>
    <dgm:cxn modelId="{1382C383-6E87-4D50-980A-155FABEB84F8}" type="presParOf" srcId="{0DBBFA63-5AB8-4AAA-8276-E723437B7C6B}" destId="{9862DEB3-3EBC-4056-9A38-3ADAB6C57055}" srcOrd="5" destOrd="0" presId="urn:microsoft.com/office/officeart/2005/8/layout/vList2"/>
    <dgm:cxn modelId="{ED543DE5-5AB4-4C1C-B11A-30F920F5CBA4}" type="presParOf" srcId="{0DBBFA63-5AB8-4AAA-8276-E723437B7C6B}" destId="{43F2C0D0-31F0-4BFB-9008-247E411AE0B7}" srcOrd="6" destOrd="0" presId="urn:microsoft.com/office/officeart/2005/8/layout/vList2"/>
    <dgm:cxn modelId="{F521D627-64EA-4139-B5E7-A5C6026F1032}" type="presParOf" srcId="{0DBBFA63-5AB8-4AAA-8276-E723437B7C6B}" destId="{B872841B-5750-40F7-80E6-79A560B107B7}" srcOrd="7" destOrd="0" presId="urn:microsoft.com/office/officeart/2005/8/layout/vList2"/>
    <dgm:cxn modelId="{B065AA7B-3F22-4103-A222-E44A281FD556}" type="presParOf" srcId="{0DBBFA63-5AB8-4AAA-8276-E723437B7C6B}" destId="{EADCC7FF-BC77-44EE-A97D-D37498ADCD66}" srcOrd="8" destOrd="0" presId="urn:microsoft.com/office/officeart/2005/8/layout/vList2"/>
    <dgm:cxn modelId="{526F15C0-59EB-4E9C-A869-6827938D033D}" type="presParOf" srcId="{0DBBFA63-5AB8-4AAA-8276-E723437B7C6B}" destId="{E9A53D7E-B5A8-47AE-9210-E6187978B081}" srcOrd="9" destOrd="0" presId="urn:microsoft.com/office/officeart/2005/8/layout/vList2"/>
    <dgm:cxn modelId="{AC5BBA7D-4946-4097-A6F7-4BF58995390C}" type="presParOf" srcId="{0DBBFA63-5AB8-4AAA-8276-E723437B7C6B}" destId="{71889014-CA35-4563-9257-253F30D049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A65BD-C59B-43A6-B748-E809B66061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C844BB-BBE0-42D6-B672-303AB6B2AD3B}">
      <dgm:prSet/>
      <dgm:spPr/>
      <dgm:t>
        <a:bodyPr/>
        <a:lstStyle/>
        <a:p>
          <a:r>
            <a:rPr lang="tr-TR" b="1"/>
            <a:t>season_ID: </a:t>
          </a:r>
          <a:r>
            <a:rPr lang="tr-TR"/>
            <a:t>We need to use </a:t>
          </a:r>
          <a:r>
            <a:rPr lang="tr-TR" u="sng"/>
            <a:t>varchar(1) datatype</a:t>
          </a:r>
          <a:r>
            <a:rPr lang="tr-TR"/>
            <a:t> for seasonID. Our season_ID data consists of single characters (W, S). It is sufficient for the varchar datatype limit to be 1.</a:t>
          </a:r>
          <a:endParaRPr lang="en-US"/>
        </a:p>
      </dgm:t>
    </dgm:pt>
    <dgm:pt modelId="{9692BF03-C9A4-4D98-A53B-EAEF6753E496}" type="parTrans" cxnId="{37B158AA-496E-42C3-8396-903BEFEE33D3}">
      <dgm:prSet/>
      <dgm:spPr/>
      <dgm:t>
        <a:bodyPr/>
        <a:lstStyle/>
        <a:p>
          <a:endParaRPr lang="en-US"/>
        </a:p>
      </dgm:t>
    </dgm:pt>
    <dgm:pt modelId="{6B0630FF-4BB5-4BBD-A877-4F3C708628CB}" type="sibTrans" cxnId="{37B158AA-496E-42C3-8396-903BEFEE33D3}">
      <dgm:prSet/>
      <dgm:spPr/>
      <dgm:t>
        <a:bodyPr/>
        <a:lstStyle/>
        <a:p>
          <a:endParaRPr lang="en-US"/>
        </a:p>
      </dgm:t>
    </dgm:pt>
    <dgm:pt modelId="{529EE769-846A-4953-BC5D-20D0A6B1DA46}">
      <dgm:prSet/>
      <dgm:spPr/>
      <dgm:t>
        <a:bodyPr/>
        <a:lstStyle/>
        <a:p>
          <a:r>
            <a:rPr lang="tr-TR" b="1"/>
            <a:t>medalName_ID:</a:t>
          </a:r>
          <a:r>
            <a:rPr lang="tr-TR"/>
            <a:t> We need to use </a:t>
          </a:r>
          <a:r>
            <a:rPr lang="tr-TR" u="sng"/>
            <a:t>varchar(1) datatype</a:t>
          </a:r>
          <a:r>
            <a:rPr lang="tr-TR"/>
            <a:t> for medalName_ID. Our medalName_ID data consists of single characters (G, S, B). It is sufficient for the varchar datatype limit to be 1.</a:t>
          </a:r>
          <a:endParaRPr lang="en-US"/>
        </a:p>
      </dgm:t>
    </dgm:pt>
    <dgm:pt modelId="{7C8D6F8F-CBB0-47A2-B90B-3B25E0AFB56A}" type="parTrans" cxnId="{872A90E3-6CDD-4411-ADA8-2CFCC93B0200}">
      <dgm:prSet/>
      <dgm:spPr/>
      <dgm:t>
        <a:bodyPr/>
        <a:lstStyle/>
        <a:p>
          <a:endParaRPr lang="en-US"/>
        </a:p>
      </dgm:t>
    </dgm:pt>
    <dgm:pt modelId="{5704B10A-BCEE-45EC-AAAF-AE867206C5A7}" type="sibTrans" cxnId="{872A90E3-6CDD-4411-ADA8-2CFCC93B0200}">
      <dgm:prSet/>
      <dgm:spPr/>
      <dgm:t>
        <a:bodyPr/>
        <a:lstStyle/>
        <a:p>
          <a:endParaRPr lang="en-US"/>
        </a:p>
      </dgm:t>
    </dgm:pt>
    <dgm:pt modelId="{A0528495-80C8-455C-85CF-23600978CFBF}">
      <dgm:prSet/>
      <dgm:spPr/>
      <dgm:t>
        <a:bodyPr/>
        <a:lstStyle/>
        <a:p>
          <a:r>
            <a:rPr lang="tr-TR" b="1"/>
            <a:t>season_name: </a:t>
          </a:r>
          <a:r>
            <a:rPr lang="tr-TR"/>
            <a:t>We need to use </a:t>
          </a:r>
          <a:r>
            <a:rPr lang="tr-TR" u="sng"/>
            <a:t>varchar(6) datatype</a:t>
          </a:r>
          <a:r>
            <a:rPr lang="tr-TR"/>
            <a:t> for season_name. It is sufficient for the varchar datatype limit to be 6 (winter, summer).</a:t>
          </a:r>
          <a:endParaRPr lang="en-US"/>
        </a:p>
      </dgm:t>
    </dgm:pt>
    <dgm:pt modelId="{404A1002-8B4A-4EA5-ACA5-A8931FBCC1BE}" type="parTrans" cxnId="{E85092C2-8557-4A92-8F45-8A55FBD285D0}">
      <dgm:prSet/>
      <dgm:spPr/>
      <dgm:t>
        <a:bodyPr/>
        <a:lstStyle/>
        <a:p>
          <a:endParaRPr lang="en-US"/>
        </a:p>
      </dgm:t>
    </dgm:pt>
    <dgm:pt modelId="{6BCC075A-1F44-430E-846E-63519C3A9518}" type="sibTrans" cxnId="{E85092C2-8557-4A92-8F45-8A55FBD285D0}">
      <dgm:prSet/>
      <dgm:spPr/>
      <dgm:t>
        <a:bodyPr/>
        <a:lstStyle/>
        <a:p>
          <a:endParaRPr lang="en-US"/>
        </a:p>
      </dgm:t>
    </dgm:pt>
    <dgm:pt modelId="{075EBFC0-62DB-46FF-9350-5703FFD82A7B}">
      <dgm:prSet/>
      <dgm:spPr/>
      <dgm:t>
        <a:bodyPr/>
        <a:lstStyle/>
        <a:p>
          <a:r>
            <a:rPr lang="tr-TR" b="1"/>
            <a:t>medalName: </a:t>
          </a:r>
          <a:r>
            <a:rPr lang="tr-TR"/>
            <a:t>We need to use </a:t>
          </a:r>
          <a:r>
            <a:rPr lang="tr-TR" u="sng"/>
            <a:t>varchar(6) datatype</a:t>
          </a:r>
          <a:r>
            <a:rPr lang="tr-TR"/>
            <a:t> for city_name. It is sufficient for the varchar datatype limit to be 6 (gold, silver, bronze).</a:t>
          </a:r>
          <a:endParaRPr lang="en-US"/>
        </a:p>
      </dgm:t>
    </dgm:pt>
    <dgm:pt modelId="{E06107EF-846F-4693-B13A-A1C0429C918B}" type="parTrans" cxnId="{052DE5C5-1A51-4A62-B44E-5F72183BD8EA}">
      <dgm:prSet/>
      <dgm:spPr/>
      <dgm:t>
        <a:bodyPr/>
        <a:lstStyle/>
        <a:p>
          <a:endParaRPr lang="en-US"/>
        </a:p>
      </dgm:t>
    </dgm:pt>
    <dgm:pt modelId="{FA139879-BC61-46BF-B6EC-924F083BF31B}" type="sibTrans" cxnId="{052DE5C5-1A51-4A62-B44E-5F72183BD8EA}">
      <dgm:prSet/>
      <dgm:spPr/>
      <dgm:t>
        <a:bodyPr/>
        <a:lstStyle/>
        <a:p>
          <a:endParaRPr lang="en-US"/>
        </a:p>
      </dgm:t>
    </dgm:pt>
    <dgm:pt modelId="{27A36ADF-5BA2-4B5E-AF64-F27984D6181B}" type="pres">
      <dgm:prSet presAssocID="{2FFA65BD-C59B-43A6-B748-E809B66061B3}" presName="linear" presStyleCnt="0">
        <dgm:presLayoutVars>
          <dgm:animLvl val="lvl"/>
          <dgm:resizeHandles val="exact"/>
        </dgm:presLayoutVars>
      </dgm:prSet>
      <dgm:spPr/>
    </dgm:pt>
    <dgm:pt modelId="{D9849AF2-EFBE-4732-8227-20A95D656199}" type="pres">
      <dgm:prSet presAssocID="{C3C844BB-BBE0-42D6-B672-303AB6B2AD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2A7BD4-1AF4-473D-9E85-01A14AC12CB3}" type="pres">
      <dgm:prSet presAssocID="{6B0630FF-4BB5-4BBD-A877-4F3C708628CB}" presName="spacer" presStyleCnt="0"/>
      <dgm:spPr/>
    </dgm:pt>
    <dgm:pt modelId="{8F44A02A-3F2A-4591-80F6-FB12B961DB3E}" type="pres">
      <dgm:prSet presAssocID="{529EE769-846A-4953-BC5D-20D0A6B1DA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092627-5E6A-4972-A5B5-4118B7059698}" type="pres">
      <dgm:prSet presAssocID="{5704B10A-BCEE-45EC-AAAF-AE867206C5A7}" presName="spacer" presStyleCnt="0"/>
      <dgm:spPr/>
    </dgm:pt>
    <dgm:pt modelId="{30C8E4B9-1BCE-4629-90C4-4A08D42122DB}" type="pres">
      <dgm:prSet presAssocID="{A0528495-80C8-455C-85CF-23600978CF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B84F2E-A489-4C1F-B5EF-38922C1C6235}" type="pres">
      <dgm:prSet presAssocID="{6BCC075A-1F44-430E-846E-63519C3A9518}" presName="spacer" presStyleCnt="0"/>
      <dgm:spPr/>
    </dgm:pt>
    <dgm:pt modelId="{C5E5D0B4-DCA8-4F58-A4B5-A04AF4590EB2}" type="pres">
      <dgm:prSet presAssocID="{075EBFC0-62DB-46FF-9350-5703FFD82A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8F8974-4E77-4F5F-9BFA-93EE71D6D4A8}" type="presOf" srcId="{C3C844BB-BBE0-42D6-B672-303AB6B2AD3B}" destId="{D9849AF2-EFBE-4732-8227-20A95D656199}" srcOrd="0" destOrd="0" presId="urn:microsoft.com/office/officeart/2005/8/layout/vList2"/>
    <dgm:cxn modelId="{44E01556-7665-4239-8DF3-DC3193FECC00}" type="presOf" srcId="{529EE769-846A-4953-BC5D-20D0A6B1DA46}" destId="{8F44A02A-3F2A-4591-80F6-FB12B961DB3E}" srcOrd="0" destOrd="0" presId="urn:microsoft.com/office/officeart/2005/8/layout/vList2"/>
    <dgm:cxn modelId="{CCEEA396-1933-47BB-A025-839A7DF9ED98}" type="presOf" srcId="{A0528495-80C8-455C-85CF-23600978CFBF}" destId="{30C8E4B9-1BCE-4629-90C4-4A08D42122DB}" srcOrd="0" destOrd="0" presId="urn:microsoft.com/office/officeart/2005/8/layout/vList2"/>
    <dgm:cxn modelId="{37B158AA-496E-42C3-8396-903BEFEE33D3}" srcId="{2FFA65BD-C59B-43A6-B748-E809B66061B3}" destId="{C3C844BB-BBE0-42D6-B672-303AB6B2AD3B}" srcOrd="0" destOrd="0" parTransId="{9692BF03-C9A4-4D98-A53B-EAEF6753E496}" sibTransId="{6B0630FF-4BB5-4BBD-A877-4F3C708628CB}"/>
    <dgm:cxn modelId="{F0C8CAB2-36B2-4224-A78E-01C5463BFEA0}" type="presOf" srcId="{075EBFC0-62DB-46FF-9350-5703FFD82A7B}" destId="{C5E5D0B4-DCA8-4F58-A4B5-A04AF4590EB2}" srcOrd="0" destOrd="0" presId="urn:microsoft.com/office/officeart/2005/8/layout/vList2"/>
    <dgm:cxn modelId="{E85092C2-8557-4A92-8F45-8A55FBD285D0}" srcId="{2FFA65BD-C59B-43A6-B748-E809B66061B3}" destId="{A0528495-80C8-455C-85CF-23600978CFBF}" srcOrd="2" destOrd="0" parTransId="{404A1002-8B4A-4EA5-ACA5-A8931FBCC1BE}" sibTransId="{6BCC075A-1F44-430E-846E-63519C3A9518}"/>
    <dgm:cxn modelId="{052DE5C5-1A51-4A62-B44E-5F72183BD8EA}" srcId="{2FFA65BD-C59B-43A6-B748-E809B66061B3}" destId="{075EBFC0-62DB-46FF-9350-5703FFD82A7B}" srcOrd="3" destOrd="0" parTransId="{E06107EF-846F-4693-B13A-A1C0429C918B}" sibTransId="{FA139879-BC61-46BF-B6EC-924F083BF31B}"/>
    <dgm:cxn modelId="{BD76A4C8-FE33-4E1C-B8D7-B9AE2C47D56A}" type="presOf" srcId="{2FFA65BD-C59B-43A6-B748-E809B66061B3}" destId="{27A36ADF-5BA2-4B5E-AF64-F27984D6181B}" srcOrd="0" destOrd="0" presId="urn:microsoft.com/office/officeart/2005/8/layout/vList2"/>
    <dgm:cxn modelId="{872A90E3-6CDD-4411-ADA8-2CFCC93B0200}" srcId="{2FFA65BD-C59B-43A6-B748-E809B66061B3}" destId="{529EE769-846A-4953-BC5D-20D0A6B1DA46}" srcOrd="1" destOrd="0" parTransId="{7C8D6F8F-CBB0-47A2-B90B-3B25E0AFB56A}" sibTransId="{5704B10A-BCEE-45EC-AAAF-AE867206C5A7}"/>
    <dgm:cxn modelId="{940648A2-7269-4018-A1C2-2613F555A3EC}" type="presParOf" srcId="{27A36ADF-5BA2-4B5E-AF64-F27984D6181B}" destId="{D9849AF2-EFBE-4732-8227-20A95D656199}" srcOrd="0" destOrd="0" presId="urn:microsoft.com/office/officeart/2005/8/layout/vList2"/>
    <dgm:cxn modelId="{CEC2B927-8A48-43AA-B675-75F7605869F4}" type="presParOf" srcId="{27A36ADF-5BA2-4B5E-AF64-F27984D6181B}" destId="{B42A7BD4-1AF4-473D-9E85-01A14AC12CB3}" srcOrd="1" destOrd="0" presId="urn:microsoft.com/office/officeart/2005/8/layout/vList2"/>
    <dgm:cxn modelId="{957BDC64-2747-4701-9BDA-1A2A1585A3A5}" type="presParOf" srcId="{27A36ADF-5BA2-4B5E-AF64-F27984D6181B}" destId="{8F44A02A-3F2A-4591-80F6-FB12B961DB3E}" srcOrd="2" destOrd="0" presId="urn:microsoft.com/office/officeart/2005/8/layout/vList2"/>
    <dgm:cxn modelId="{909F493E-5EE2-467F-813B-5F9F38F2215B}" type="presParOf" srcId="{27A36ADF-5BA2-4B5E-AF64-F27984D6181B}" destId="{B7092627-5E6A-4972-A5B5-4118B7059698}" srcOrd="3" destOrd="0" presId="urn:microsoft.com/office/officeart/2005/8/layout/vList2"/>
    <dgm:cxn modelId="{6EE3C56F-BCAE-4821-85D2-9EE221B12554}" type="presParOf" srcId="{27A36ADF-5BA2-4B5E-AF64-F27984D6181B}" destId="{30C8E4B9-1BCE-4629-90C4-4A08D42122DB}" srcOrd="4" destOrd="0" presId="urn:microsoft.com/office/officeart/2005/8/layout/vList2"/>
    <dgm:cxn modelId="{0A2FAAC0-8452-4AD9-8A52-0E618A6F8D32}" type="presParOf" srcId="{27A36ADF-5BA2-4B5E-AF64-F27984D6181B}" destId="{61B84F2E-A489-4C1F-B5EF-38922C1C6235}" srcOrd="5" destOrd="0" presId="urn:microsoft.com/office/officeart/2005/8/layout/vList2"/>
    <dgm:cxn modelId="{33BC737B-4B0C-4F84-8A1F-443482F9A0C7}" type="presParOf" srcId="{27A36ADF-5BA2-4B5E-AF64-F27984D6181B}" destId="{C5E5D0B4-DCA8-4F58-A4B5-A04AF4590EB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7BA35-1335-4550-ACDC-F8C3C9F5C4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012B6F-C54E-46FD-9065-9A7BF16C8053}">
      <dgm:prSet/>
      <dgm:spPr/>
      <dgm:t>
        <a:bodyPr/>
        <a:lstStyle/>
        <a:p>
          <a:r>
            <a:rPr lang="tr-TR" b="1"/>
            <a:t>gender_ID: </a:t>
          </a:r>
          <a:r>
            <a:rPr lang="tr-TR"/>
            <a:t>We need to use varchar(1) data type for genderID. Our genderID data consists of single characters (F, M). It is sufficient for the varchar datatype limit to be 1.</a:t>
          </a:r>
          <a:endParaRPr lang="en-US"/>
        </a:p>
      </dgm:t>
    </dgm:pt>
    <dgm:pt modelId="{01C9027E-D41F-478A-B4B8-616499A813B1}" type="parTrans" cxnId="{CC8C6402-0C34-45CA-8F25-662AE3E06038}">
      <dgm:prSet/>
      <dgm:spPr/>
      <dgm:t>
        <a:bodyPr/>
        <a:lstStyle/>
        <a:p>
          <a:endParaRPr lang="en-US"/>
        </a:p>
      </dgm:t>
    </dgm:pt>
    <dgm:pt modelId="{4EB454AB-A24A-4F35-BAF6-C9B3ECAC878F}" type="sibTrans" cxnId="{CC8C6402-0C34-45CA-8F25-662AE3E06038}">
      <dgm:prSet/>
      <dgm:spPr/>
      <dgm:t>
        <a:bodyPr/>
        <a:lstStyle/>
        <a:p>
          <a:endParaRPr lang="en-US"/>
        </a:p>
      </dgm:t>
    </dgm:pt>
    <dgm:pt modelId="{BB2EAC1D-5F31-4FB8-889D-590178251D5D}">
      <dgm:prSet/>
      <dgm:spPr/>
      <dgm:t>
        <a:bodyPr/>
        <a:lstStyle/>
        <a:p>
          <a:r>
            <a:rPr lang="tr-TR" b="1"/>
            <a:t>gender_name: </a:t>
          </a:r>
          <a:r>
            <a:rPr lang="tr-TR"/>
            <a:t>We need to use </a:t>
          </a:r>
          <a:r>
            <a:rPr lang="tr-TR" u="sng"/>
            <a:t>varchar(6) datatype</a:t>
          </a:r>
          <a:r>
            <a:rPr lang="tr-TR"/>
            <a:t> for gender_name. It is sufficient for the varchar datatype limit to be 6 (Female, Male).</a:t>
          </a:r>
          <a:endParaRPr lang="en-US"/>
        </a:p>
      </dgm:t>
    </dgm:pt>
    <dgm:pt modelId="{6B6AA049-BFC1-450C-B797-F1FC162D3D53}" type="parTrans" cxnId="{685051E1-C645-43BB-A5E9-09D4696F4DDE}">
      <dgm:prSet/>
      <dgm:spPr/>
      <dgm:t>
        <a:bodyPr/>
        <a:lstStyle/>
        <a:p>
          <a:endParaRPr lang="en-US"/>
        </a:p>
      </dgm:t>
    </dgm:pt>
    <dgm:pt modelId="{B9CD9E8D-B859-4A72-B55F-2C43B3E7D593}" type="sibTrans" cxnId="{685051E1-C645-43BB-A5E9-09D4696F4DDE}">
      <dgm:prSet/>
      <dgm:spPr/>
      <dgm:t>
        <a:bodyPr/>
        <a:lstStyle/>
        <a:p>
          <a:endParaRPr lang="en-US"/>
        </a:p>
      </dgm:t>
    </dgm:pt>
    <dgm:pt modelId="{9F06B32A-C85B-4DD2-A8C4-AA321233F1E9}">
      <dgm:prSet/>
      <dgm:spPr/>
      <dgm:t>
        <a:bodyPr/>
        <a:lstStyle/>
        <a:p>
          <a:r>
            <a:rPr lang="tr-TR" b="1"/>
            <a:t>country_ID: </a:t>
          </a:r>
          <a:r>
            <a:rPr lang="tr-TR"/>
            <a:t>We need to use varchar(3) data type for countryID. Our countryID data consists of three characters (HUN, AUT, GRE). It is sufficient for the varchar datatype limit to be 3.</a:t>
          </a:r>
          <a:endParaRPr lang="en-US"/>
        </a:p>
      </dgm:t>
    </dgm:pt>
    <dgm:pt modelId="{F1C55CDA-B906-4461-92D9-3262B84D8469}" type="parTrans" cxnId="{6059D2CB-8DF1-4310-9F04-18CDAA6EA3D5}">
      <dgm:prSet/>
      <dgm:spPr/>
      <dgm:t>
        <a:bodyPr/>
        <a:lstStyle/>
        <a:p>
          <a:endParaRPr lang="en-US"/>
        </a:p>
      </dgm:t>
    </dgm:pt>
    <dgm:pt modelId="{C1678CB2-EBFD-4F8E-B712-16FE2C2F5E56}" type="sibTrans" cxnId="{6059D2CB-8DF1-4310-9F04-18CDAA6EA3D5}">
      <dgm:prSet/>
      <dgm:spPr/>
      <dgm:t>
        <a:bodyPr/>
        <a:lstStyle/>
        <a:p>
          <a:endParaRPr lang="en-US"/>
        </a:p>
      </dgm:t>
    </dgm:pt>
    <dgm:pt modelId="{B2C719B5-659F-4F0A-AEE7-BEF542CD5662}">
      <dgm:prSet/>
      <dgm:spPr/>
      <dgm:t>
        <a:bodyPr/>
        <a:lstStyle/>
        <a:p>
          <a:r>
            <a:rPr lang="tr-TR" b="1"/>
            <a:t>country_name: </a:t>
          </a:r>
          <a:r>
            <a:rPr lang="tr-TR"/>
            <a:t>We need to use </a:t>
          </a:r>
          <a:r>
            <a:rPr lang="tr-TR" u="sng"/>
            <a:t>varchar(20) datatype</a:t>
          </a:r>
          <a:r>
            <a:rPr lang="tr-TR"/>
            <a:t> for country_name. It is sufficient for the varchar datatype limit to be 20.</a:t>
          </a:r>
          <a:endParaRPr lang="en-US"/>
        </a:p>
      </dgm:t>
    </dgm:pt>
    <dgm:pt modelId="{46DA4457-558E-4257-83ED-3979CC8AAC5C}" type="parTrans" cxnId="{9BE4E5CB-AF23-44FA-8AAB-9777F4C02DBF}">
      <dgm:prSet/>
      <dgm:spPr/>
      <dgm:t>
        <a:bodyPr/>
        <a:lstStyle/>
        <a:p>
          <a:endParaRPr lang="en-US"/>
        </a:p>
      </dgm:t>
    </dgm:pt>
    <dgm:pt modelId="{1EC60603-4B4B-4B60-8916-FD34AEA13CFF}" type="sibTrans" cxnId="{9BE4E5CB-AF23-44FA-8AAB-9777F4C02DBF}">
      <dgm:prSet/>
      <dgm:spPr/>
      <dgm:t>
        <a:bodyPr/>
        <a:lstStyle/>
        <a:p>
          <a:endParaRPr lang="en-US"/>
        </a:p>
      </dgm:t>
    </dgm:pt>
    <dgm:pt modelId="{249DA24D-5237-4553-A59A-F0798722748E}">
      <dgm:prSet/>
      <dgm:spPr/>
      <dgm:t>
        <a:bodyPr/>
        <a:lstStyle/>
        <a:p>
          <a:r>
            <a:rPr lang="tr-TR" b="1"/>
            <a:t>population: </a:t>
          </a:r>
          <a:r>
            <a:rPr lang="tr-TR"/>
            <a:t>We need to use </a:t>
          </a:r>
          <a:r>
            <a:rPr lang="tr-TR" u="sng"/>
            <a:t>int datatype</a:t>
          </a:r>
          <a:r>
            <a:rPr lang="tr-TR"/>
            <a:t> for country_name. </a:t>
          </a:r>
          <a:endParaRPr lang="en-US"/>
        </a:p>
      </dgm:t>
    </dgm:pt>
    <dgm:pt modelId="{85CF4B36-579D-4866-AA5E-A001ABF30CD8}" type="parTrans" cxnId="{D219ACE9-50AF-4FBF-9309-D09C6C4FDAA8}">
      <dgm:prSet/>
      <dgm:spPr/>
      <dgm:t>
        <a:bodyPr/>
        <a:lstStyle/>
        <a:p>
          <a:endParaRPr lang="en-US"/>
        </a:p>
      </dgm:t>
    </dgm:pt>
    <dgm:pt modelId="{3E3808E3-31B1-4DD1-AAAB-2BEA0AE93C5C}" type="sibTrans" cxnId="{D219ACE9-50AF-4FBF-9309-D09C6C4FDAA8}">
      <dgm:prSet/>
      <dgm:spPr/>
      <dgm:t>
        <a:bodyPr/>
        <a:lstStyle/>
        <a:p>
          <a:endParaRPr lang="en-US"/>
        </a:p>
      </dgm:t>
    </dgm:pt>
    <dgm:pt modelId="{5815B991-A80E-4DFB-B3AF-C677835CEBCC}">
      <dgm:prSet/>
      <dgm:spPr/>
      <dgm:t>
        <a:bodyPr/>
        <a:lstStyle/>
        <a:p>
          <a:r>
            <a:rPr lang="tr-TR" b="1"/>
            <a:t>gdp_per_capita: </a:t>
          </a:r>
          <a:r>
            <a:rPr lang="en-US"/>
            <a:t>Since it contains decimal data, we must use </a:t>
          </a:r>
          <a:r>
            <a:rPr lang="en-US" u="sng"/>
            <a:t>float datatype</a:t>
          </a:r>
          <a:r>
            <a:rPr lang="en-US"/>
            <a:t> for </a:t>
          </a:r>
          <a:r>
            <a:rPr lang="tr-TR"/>
            <a:t>gdp_per_capita.</a:t>
          </a:r>
          <a:endParaRPr lang="en-US"/>
        </a:p>
      </dgm:t>
    </dgm:pt>
    <dgm:pt modelId="{46D5AEC7-F8E7-4179-97A2-64435400039D}" type="parTrans" cxnId="{553D5B07-1515-4139-8623-44FF3FA2F34A}">
      <dgm:prSet/>
      <dgm:spPr/>
      <dgm:t>
        <a:bodyPr/>
        <a:lstStyle/>
        <a:p>
          <a:endParaRPr lang="en-US"/>
        </a:p>
      </dgm:t>
    </dgm:pt>
    <dgm:pt modelId="{0C1EA1EC-E164-4FD0-91E2-9D805BBE3C8F}" type="sibTrans" cxnId="{553D5B07-1515-4139-8623-44FF3FA2F34A}">
      <dgm:prSet/>
      <dgm:spPr/>
      <dgm:t>
        <a:bodyPr/>
        <a:lstStyle/>
        <a:p>
          <a:endParaRPr lang="en-US"/>
        </a:p>
      </dgm:t>
    </dgm:pt>
    <dgm:pt modelId="{6AA4DD8B-6E46-49B9-B975-7B29240AB0C5}" type="pres">
      <dgm:prSet presAssocID="{5AE7BA35-1335-4550-ACDC-F8C3C9F5C4A2}" presName="linear" presStyleCnt="0">
        <dgm:presLayoutVars>
          <dgm:animLvl val="lvl"/>
          <dgm:resizeHandles val="exact"/>
        </dgm:presLayoutVars>
      </dgm:prSet>
      <dgm:spPr/>
    </dgm:pt>
    <dgm:pt modelId="{9D939B66-8E32-41EC-B2AD-A08F67CFD0BA}" type="pres">
      <dgm:prSet presAssocID="{4C012B6F-C54E-46FD-9065-9A7BF16C80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8BC366-6499-4587-93A9-4F365E650647}" type="pres">
      <dgm:prSet presAssocID="{4EB454AB-A24A-4F35-BAF6-C9B3ECAC878F}" presName="spacer" presStyleCnt="0"/>
      <dgm:spPr/>
    </dgm:pt>
    <dgm:pt modelId="{302E7FFB-CFD7-484A-9998-474351F9CC56}" type="pres">
      <dgm:prSet presAssocID="{BB2EAC1D-5F31-4FB8-889D-590178251D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CDB508-0F23-48C2-816A-A331A4DA7C46}" type="pres">
      <dgm:prSet presAssocID="{B9CD9E8D-B859-4A72-B55F-2C43B3E7D593}" presName="spacer" presStyleCnt="0"/>
      <dgm:spPr/>
    </dgm:pt>
    <dgm:pt modelId="{DD1D432B-D85F-4E0D-8D8F-B2831DFFCB7C}" type="pres">
      <dgm:prSet presAssocID="{9F06B32A-C85B-4DD2-A8C4-AA321233F1E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86338ED-EE49-43E3-A9DC-34ED00E2FCC1}" type="pres">
      <dgm:prSet presAssocID="{C1678CB2-EBFD-4F8E-B712-16FE2C2F5E56}" presName="spacer" presStyleCnt="0"/>
      <dgm:spPr/>
    </dgm:pt>
    <dgm:pt modelId="{DE44D4DA-1B24-4421-A028-24A265CB0101}" type="pres">
      <dgm:prSet presAssocID="{B2C719B5-659F-4F0A-AEE7-BEF542CD56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4A7AA9-03D0-41BB-A6DD-30DCED5FF86E}" type="pres">
      <dgm:prSet presAssocID="{1EC60603-4B4B-4B60-8916-FD34AEA13CFF}" presName="spacer" presStyleCnt="0"/>
      <dgm:spPr/>
    </dgm:pt>
    <dgm:pt modelId="{84C26C7D-41B7-4791-84D3-9F7AAEDC6D71}" type="pres">
      <dgm:prSet presAssocID="{249DA24D-5237-4553-A59A-F079872274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DA532A-BAF5-4E1F-A19C-6BE932E0103F}" type="pres">
      <dgm:prSet presAssocID="{3E3808E3-31B1-4DD1-AAAB-2BEA0AE93C5C}" presName="spacer" presStyleCnt="0"/>
      <dgm:spPr/>
    </dgm:pt>
    <dgm:pt modelId="{2354C160-BF03-4BF2-B8F8-98DAE5D3E3E0}" type="pres">
      <dgm:prSet presAssocID="{5815B991-A80E-4DFB-B3AF-C677835CEB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C8C6402-0C34-45CA-8F25-662AE3E06038}" srcId="{5AE7BA35-1335-4550-ACDC-F8C3C9F5C4A2}" destId="{4C012B6F-C54E-46FD-9065-9A7BF16C8053}" srcOrd="0" destOrd="0" parTransId="{01C9027E-D41F-478A-B4B8-616499A813B1}" sibTransId="{4EB454AB-A24A-4F35-BAF6-C9B3ECAC878F}"/>
    <dgm:cxn modelId="{553D5B07-1515-4139-8623-44FF3FA2F34A}" srcId="{5AE7BA35-1335-4550-ACDC-F8C3C9F5C4A2}" destId="{5815B991-A80E-4DFB-B3AF-C677835CEBCC}" srcOrd="5" destOrd="0" parTransId="{46D5AEC7-F8E7-4179-97A2-64435400039D}" sibTransId="{0C1EA1EC-E164-4FD0-91E2-9D805BBE3C8F}"/>
    <dgm:cxn modelId="{7989EA44-D0A7-468F-94AA-3625DB5F6DC2}" type="presOf" srcId="{5AE7BA35-1335-4550-ACDC-F8C3C9F5C4A2}" destId="{6AA4DD8B-6E46-49B9-B975-7B29240AB0C5}" srcOrd="0" destOrd="0" presId="urn:microsoft.com/office/officeart/2005/8/layout/vList2"/>
    <dgm:cxn modelId="{0909B06A-0C2C-47E4-BF8F-D26F771C7E42}" type="presOf" srcId="{9F06B32A-C85B-4DD2-A8C4-AA321233F1E9}" destId="{DD1D432B-D85F-4E0D-8D8F-B2831DFFCB7C}" srcOrd="0" destOrd="0" presId="urn:microsoft.com/office/officeart/2005/8/layout/vList2"/>
    <dgm:cxn modelId="{DE7EC16B-E842-42F9-AD85-A1406BBFB13C}" type="presOf" srcId="{5815B991-A80E-4DFB-B3AF-C677835CEBCC}" destId="{2354C160-BF03-4BF2-B8F8-98DAE5D3E3E0}" srcOrd="0" destOrd="0" presId="urn:microsoft.com/office/officeart/2005/8/layout/vList2"/>
    <dgm:cxn modelId="{B3E1438C-BAAB-496F-9F5F-8E3E963664D2}" type="presOf" srcId="{4C012B6F-C54E-46FD-9065-9A7BF16C8053}" destId="{9D939B66-8E32-41EC-B2AD-A08F67CFD0BA}" srcOrd="0" destOrd="0" presId="urn:microsoft.com/office/officeart/2005/8/layout/vList2"/>
    <dgm:cxn modelId="{22EACFC9-0DDC-4CEA-A2F0-89125DC1D472}" type="presOf" srcId="{249DA24D-5237-4553-A59A-F0798722748E}" destId="{84C26C7D-41B7-4791-84D3-9F7AAEDC6D71}" srcOrd="0" destOrd="0" presId="urn:microsoft.com/office/officeart/2005/8/layout/vList2"/>
    <dgm:cxn modelId="{6059D2CB-8DF1-4310-9F04-18CDAA6EA3D5}" srcId="{5AE7BA35-1335-4550-ACDC-F8C3C9F5C4A2}" destId="{9F06B32A-C85B-4DD2-A8C4-AA321233F1E9}" srcOrd="2" destOrd="0" parTransId="{F1C55CDA-B906-4461-92D9-3262B84D8469}" sibTransId="{C1678CB2-EBFD-4F8E-B712-16FE2C2F5E56}"/>
    <dgm:cxn modelId="{9BE4E5CB-AF23-44FA-8AAB-9777F4C02DBF}" srcId="{5AE7BA35-1335-4550-ACDC-F8C3C9F5C4A2}" destId="{B2C719B5-659F-4F0A-AEE7-BEF542CD5662}" srcOrd="3" destOrd="0" parTransId="{46DA4457-558E-4257-83ED-3979CC8AAC5C}" sibTransId="{1EC60603-4B4B-4B60-8916-FD34AEA13CFF}"/>
    <dgm:cxn modelId="{685051E1-C645-43BB-A5E9-09D4696F4DDE}" srcId="{5AE7BA35-1335-4550-ACDC-F8C3C9F5C4A2}" destId="{BB2EAC1D-5F31-4FB8-889D-590178251D5D}" srcOrd="1" destOrd="0" parTransId="{6B6AA049-BFC1-450C-B797-F1FC162D3D53}" sibTransId="{B9CD9E8D-B859-4A72-B55F-2C43B3E7D593}"/>
    <dgm:cxn modelId="{D219ACE9-50AF-4FBF-9309-D09C6C4FDAA8}" srcId="{5AE7BA35-1335-4550-ACDC-F8C3C9F5C4A2}" destId="{249DA24D-5237-4553-A59A-F0798722748E}" srcOrd="4" destOrd="0" parTransId="{85CF4B36-579D-4866-AA5E-A001ABF30CD8}" sibTransId="{3E3808E3-31B1-4DD1-AAAB-2BEA0AE93C5C}"/>
    <dgm:cxn modelId="{7CB573F1-27B6-4319-AB3A-9840CB01B2F9}" type="presOf" srcId="{B2C719B5-659F-4F0A-AEE7-BEF542CD5662}" destId="{DE44D4DA-1B24-4421-A028-24A265CB0101}" srcOrd="0" destOrd="0" presId="urn:microsoft.com/office/officeart/2005/8/layout/vList2"/>
    <dgm:cxn modelId="{E2B05CF5-9481-4C23-B88B-8D3046652C05}" type="presOf" srcId="{BB2EAC1D-5F31-4FB8-889D-590178251D5D}" destId="{302E7FFB-CFD7-484A-9998-474351F9CC56}" srcOrd="0" destOrd="0" presId="urn:microsoft.com/office/officeart/2005/8/layout/vList2"/>
    <dgm:cxn modelId="{36DF85D1-133C-4CB6-AE36-9A3CA073BAED}" type="presParOf" srcId="{6AA4DD8B-6E46-49B9-B975-7B29240AB0C5}" destId="{9D939B66-8E32-41EC-B2AD-A08F67CFD0BA}" srcOrd="0" destOrd="0" presId="urn:microsoft.com/office/officeart/2005/8/layout/vList2"/>
    <dgm:cxn modelId="{B685B014-703F-4A29-8986-47F3D53D67DC}" type="presParOf" srcId="{6AA4DD8B-6E46-49B9-B975-7B29240AB0C5}" destId="{C28BC366-6499-4587-93A9-4F365E650647}" srcOrd="1" destOrd="0" presId="urn:microsoft.com/office/officeart/2005/8/layout/vList2"/>
    <dgm:cxn modelId="{84C642C2-1D60-4144-82F5-6F57DD259972}" type="presParOf" srcId="{6AA4DD8B-6E46-49B9-B975-7B29240AB0C5}" destId="{302E7FFB-CFD7-484A-9998-474351F9CC56}" srcOrd="2" destOrd="0" presId="urn:microsoft.com/office/officeart/2005/8/layout/vList2"/>
    <dgm:cxn modelId="{99F29260-81CD-402B-AD77-93622BD1FADD}" type="presParOf" srcId="{6AA4DD8B-6E46-49B9-B975-7B29240AB0C5}" destId="{E1CDB508-0F23-48C2-816A-A331A4DA7C46}" srcOrd="3" destOrd="0" presId="urn:microsoft.com/office/officeart/2005/8/layout/vList2"/>
    <dgm:cxn modelId="{3254CA91-42D9-4F1C-9E88-A6BC3C44CB70}" type="presParOf" srcId="{6AA4DD8B-6E46-49B9-B975-7B29240AB0C5}" destId="{DD1D432B-D85F-4E0D-8D8F-B2831DFFCB7C}" srcOrd="4" destOrd="0" presId="urn:microsoft.com/office/officeart/2005/8/layout/vList2"/>
    <dgm:cxn modelId="{76C0C9EF-C1DF-4669-9667-0B9CAF8883DE}" type="presParOf" srcId="{6AA4DD8B-6E46-49B9-B975-7B29240AB0C5}" destId="{286338ED-EE49-43E3-A9DC-34ED00E2FCC1}" srcOrd="5" destOrd="0" presId="urn:microsoft.com/office/officeart/2005/8/layout/vList2"/>
    <dgm:cxn modelId="{4DF51F55-8984-4BA4-B3FC-ED4B62B12888}" type="presParOf" srcId="{6AA4DD8B-6E46-49B9-B975-7B29240AB0C5}" destId="{DE44D4DA-1B24-4421-A028-24A265CB0101}" srcOrd="6" destOrd="0" presId="urn:microsoft.com/office/officeart/2005/8/layout/vList2"/>
    <dgm:cxn modelId="{EE269465-D9EF-422C-A58D-EFDDBAE431E9}" type="presParOf" srcId="{6AA4DD8B-6E46-49B9-B975-7B29240AB0C5}" destId="{874A7AA9-03D0-41BB-A6DD-30DCED5FF86E}" srcOrd="7" destOrd="0" presId="urn:microsoft.com/office/officeart/2005/8/layout/vList2"/>
    <dgm:cxn modelId="{3BC1D0F0-49DA-4CC1-9D37-BDD4D71E2AE7}" type="presParOf" srcId="{6AA4DD8B-6E46-49B9-B975-7B29240AB0C5}" destId="{84C26C7D-41B7-4791-84D3-9F7AAEDC6D71}" srcOrd="8" destOrd="0" presId="urn:microsoft.com/office/officeart/2005/8/layout/vList2"/>
    <dgm:cxn modelId="{F6344201-A57D-45D9-8ADD-8A0F892C9680}" type="presParOf" srcId="{6AA4DD8B-6E46-49B9-B975-7B29240AB0C5}" destId="{07DA532A-BAF5-4E1F-A19C-6BE932E0103F}" srcOrd="9" destOrd="0" presId="urn:microsoft.com/office/officeart/2005/8/layout/vList2"/>
    <dgm:cxn modelId="{758BD52F-3F21-428E-BC8B-0563EC6584A5}" type="presParOf" srcId="{6AA4DD8B-6E46-49B9-B975-7B29240AB0C5}" destId="{2354C160-BF03-4BF2-B8F8-98DAE5D3E3E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1A917-5FEF-4CF5-9DA6-386DB2660CFD}">
      <dsp:nvSpPr>
        <dsp:cNvPr id="0" name=""/>
        <dsp:cNvSpPr/>
      </dsp:nvSpPr>
      <dsp:spPr>
        <a:xfrm>
          <a:off x="0" y="648396"/>
          <a:ext cx="746690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city_ID:</a:t>
          </a:r>
          <a:r>
            <a:rPr lang="tr-TR" sz="1400" kern="1200"/>
            <a:t> We just need to use </a:t>
          </a:r>
          <a:r>
            <a:rPr lang="tr-TR" sz="1400" u="sng" kern="1200"/>
            <a:t>tinyint datatype</a:t>
          </a:r>
          <a:r>
            <a:rPr lang="tr-TR" sz="1400" kern="1200"/>
            <a:t> for cityID. Because we will store about 40 different types of cities in cityID.</a:t>
          </a:r>
          <a:endParaRPr lang="en-US" sz="1400" kern="1200"/>
        </a:p>
      </dsp:txBody>
      <dsp:txXfrm>
        <a:off x="27187" y="675583"/>
        <a:ext cx="7412527" cy="502546"/>
      </dsp:txXfrm>
    </dsp:sp>
    <dsp:sp modelId="{1BB86772-9094-4CEB-91DA-172598B764C4}">
      <dsp:nvSpPr>
        <dsp:cNvPr id="0" name=""/>
        <dsp:cNvSpPr/>
      </dsp:nvSpPr>
      <dsp:spPr>
        <a:xfrm>
          <a:off x="0" y="1245636"/>
          <a:ext cx="746690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city_name: </a:t>
          </a:r>
          <a:r>
            <a:rPr lang="tr-TR" sz="1400" kern="1200"/>
            <a:t>We need to use </a:t>
          </a:r>
          <a:r>
            <a:rPr lang="tr-TR" sz="1400" u="sng" kern="1200"/>
            <a:t>varchar(30) datatype</a:t>
          </a:r>
          <a:r>
            <a:rPr lang="tr-TR" sz="1400" kern="1200"/>
            <a:t> for city_name. It is sufficient for the varchar datatype limit to be 30.</a:t>
          </a:r>
          <a:endParaRPr lang="en-US" sz="1400" kern="1200"/>
        </a:p>
      </dsp:txBody>
      <dsp:txXfrm>
        <a:off x="27187" y="1272823"/>
        <a:ext cx="7412527" cy="502546"/>
      </dsp:txXfrm>
    </dsp:sp>
    <dsp:sp modelId="{23D22281-C1D8-4FE0-B115-7D117FEF5F64}">
      <dsp:nvSpPr>
        <dsp:cNvPr id="0" name=""/>
        <dsp:cNvSpPr/>
      </dsp:nvSpPr>
      <dsp:spPr>
        <a:xfrm>
          <a:off x="0" y="1842876"/>
          <a:ext cx="746690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athlete_ID:</a:t>
          </a:r>
          <a:r>
            <a:rPr lang="tr-TR" sz="1400" kern="1200"/>
            <a:t> We just need to use </a:t>
          </a:r>
          <a:r>
            <a:rPr lang="tr-TR" sz="1400" u="sng" kern="1200"/>
            <a:t>smallint datatype</a:t>
          </a:r>
          <a:r>
            <a:rPr lang="tr-TR" sz="1400" kern="1200"/>
            <a:t> for athleteID. Because we will store about 27000 different types of athletes in it.</a:t>
          </a:r>
          <a:endParaRPr lang="en-US" sz="1400" kern="1200"/>
        </a:p>
      </dsp:txBody>
      <dsp:txXfrm>
        <a:off x="27187" y="1870063"/>
        <a:ext cx="7412527" cy="502546"/>
      </dsp:txXfrm>
    </dsp:sp>
    <dsp:sp modelId="{43F2C0D0-31F0-4BFB-9008-247E411AE0B7}">
      <dsp:nvSpPr>
        <dsp:cNvPr id="0" name=""/>
        <dsp:cNvSpPr/>
      </dsp:nvSpPr>
      <dsp:spPr>
        <a:xfrm>
          <a:off x="0" y="2440116"/>
          <a:ext cx="746690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athlete_name: </a:t>
          </a:r>
          <a:r>
            <a:rPr lang="tr-TR" sz="1400" kern="1200"/>
            <a:t>We need to use </a:t>
          </a:r>
          <a:r>
            <a:rPr lang="tr-TR" sz="1400" u="sng" kern="1200"/>
            <a:t>varchar(50) datatype</a:t>
          </a:r>
          <a:r>
            <a:rPr lang="tr-TR" sz="1400" kern="1200"/>
            <a:t> for athlete_name. It is sufficient for the varchar datatype limit to be 50. </a:t>
          </a:r>
          <a:endParaRPr lang="en-US" sz="1400" kern="1200"/>
        </a:p>
      </dsp:txBody>
      <dsp:txXfrm>
        <a:off x="27187" y="2467303"/>
        <a:ext cx="7412527" cy="502546"/>
      </dsp:txXfrm>
    </dsp:sp>
    <dsp:sp modelId="{EADCC7FF-BC77-44EE-A97D-D37498ADCD66}">
      <dsp:nvSpPr>
        <dsp:cNvPr id="0" name=""/>
        <dsp:cNvSpPr/>
      </dsp:nvSpPr>
      <dsp:spPr>
        <a:xfrm>
          <a:off x="0" y="3037356"/>
          <a:ext cx="746690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gender_ID: </a:t>
          </a:r>
          <a:r>
            <a:rPr lang="tr-TR" sz="1400" kern="1200"/>
            <a:t>We need to use </a:t>
          </a:r>
          <a:r>
            <a:rPr lang="tr-TR" sz="1400" u="sng" kern="1200"/>
            <a:t>varchar(1) datatype </a:t>
          </a:r>
          <a:r>
            <a:rPr lang="tr-TR" sz="1400" kern="1200"/>
            <a:t>for genderID. Our genderID data consists of single characters (F, M). It is sufficient for the varchar datatype limit to be 1.</a:t>
          </a:r>
          <a:endParaRPr lang="en-US" sz="1400" kern="1200"/>
        </a:p>
      </dsp:txBody>
      <dsp:txXfrm>
        <a:off x="27187" y="3064543"/>
        <a:ext cx="7412527" cy="502546"/>
      </dsp:txXfrm>
    </dsp:sp>
    <dsp:sp modelId="{71889014-CA35-4563-9257-253F30D0495B}">
      <dsp:nvSpPr>
        <dsp:cNvPr id="0" name=""/>
        <dsp:cNvSpPr/>
      </dsp:nvSpPr>
      <dsp:spPr>
        <a:xfrm>
          <a:off x="0" y="3634596"/>
          <a:ext cx="746690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country_ID: </a:t>
          </a:r>
          <a:r>
            <a:rPr lang="tr-TR" sz="1400" kern="1200"/>
            <a:t>We need to use </a:t>
          </a:r>
          <a:r>
            <a:rPr lang="tr-TR" sz="1400" u="sng" kern="1200"/>
            <a:t>varchar(3) datatype </a:t>
          </a:r>
          <a:r>
            <a:rPr lang="tr-TR" sz="1400" kern="1200"/>
            <a:t>for countryID. Our countryID data consists of three characters (HUN, AUT, GRE). It is sufficient for the varchar datatype limit to be 3.</a:t>
          </a:r>
          <a:endParaRPr lang="en-US" sz="1400" kern="1200"/>
        </a:p>
      </dsp:txBody>
      <dsp:txXfrm>
        <a:off x="27187" y="3661783"/>
        <a:ext cx="7412527" cy="50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49AF2-EFBE-4732-8227-20A95D656199}">
      <dsp:nvSpPr>
        <dsp:cNvPr id="0" name=""/>
        <dsp:cNvSpPr/>
      </dsp:nvSpPr>
      <dsp:spPr>
        <a:xfrm>
          <a:off x="0" y="3969"/>
          <a:ext cx="7584347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/>
            <a:t>season_ID: </a:t>
          </a:r>
          <a:r>
            <a:rPr lang="tr-TR" sz="1900" kern="1200"/>
            <a:t>We need to use </a:t>
          </a:r>
          <a:r>
            <a:rPr lang="tr-TR" sz="1900" u="sng" kern="1200"/>
            <a:t>varchar(1) datatype</a:t>
          </a:r>
          <a:r>
            <a:rPr lang="tr-TR" sz="1900" kern="1200"/>
            <a:t> for seasonID. Our season_ID data consists of single characters (W, S). It is sufficient for the varchar datatype limit to be 1.</a:t>
          </a:r>
          <a:endParaRPr lang="en-US" sz="1900" kern="1200"/>
        </a:p>
      </dsp:txBody>
      <dsp:txXfrm>
        <a:off x="51003" y="54972"/>
        <a:ext cx="7482341" cy="942803"/>
      </dsp:txXfrm>
    </dsp:sp>
    <dsp:sp modelId="{8F44A02A-3F2A-4591-80F6-FB12B961DB3E}">
      <dsp:nvSpPr>
        <dsp:cNvPr id="0" name=""/>
        <dsp:cNvSpPr/>
      </dsp:nvSpPr>
      <dsp:spPr>
        <a:xfrm>
          <a:off x="0" y="1103499"/>
          <a:ext cx="7584347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/>
            <a:t>medalName_ID:</a:t>
          </a:r>
          <a:r>
            <a:rPr lang="tr-TR" sz="1900" kern="1200"/>
            <a:t> We need to use </a:t>
          </a:r>
          <a:r>
            <a:rPr lang="tr-TR" sz="1900" u="sng" kern="1200"/>
            <a:t>varchar(1) datatype</a:t>
          </a:r>
          <a:r>
            <a:rPr lang="tr-TR" sz="1900" kern="1200"/>
            <a:t> for medalName_ID. Our medalName_ID data consists of single characters (G, S, B). It is sufficient for the varchar datatype limit to be 1.</a:t>
          </a:r>
          <a:endParaRPr lang="en-US" sz="1900" kern="1200"/>
        </a:p>
      </dsp:txBody>
      <dsp:txXfrm>
        <a:off x="51003" y="1154502"/>
        <a:ext cx="7482341" cy="942803"/>
      </dsp:txXfrm>
    </dsp:sp>
    <dsp:sp modelId="{30C8E4B9-1BCE-4629-90C4-4A08D42122DB}">
      <dsp:nvSpPr>
        <dsp:cNvPr id="0" name=""/>
        <dsp:cNvSpPr/>
      </dsp:nvSpPr>
      <dsp:spPr>
        <a:xfrm>
          <a:off x="0" y="2203029"/>
          <a:ext cx="7584347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/>
            <a:t>season_name: </a:t>
          </a:r>
          <a:r>
            <a:rPr lang="tr-TR" sz="1900" kern="1200"/>
            <a:t>We need to use </a:t>
          </a:r>
          <a:r>
            <a:rPr lang="tr-TR" sz="1900" u="sng" kern="1200"/>
            <a:t>varchar(6) datatype</a:t>
          </a:r>
          <a:r>
            <a:rPr lang="tr-TR" sz="1900" kern="1200"/>
            <a:t> for season_name. It is sufficient for the varchar datatype limit to be 6 (winter, summer).</a:t>
          </a:r>
          <a:endParaRPr lang="en-US" sz="1900" kern="1200"/>
        </a:p>
      </dsp:txBody>
      <dsp:txXfrm>
        <a:off x="51003" y="2254032"/>
        <a:ext cx="7482341" cy="942803"/>
      </dsp:txXfrm>
    </dsp:sp>
    <dsp:sp modelId="{C5E5D0B4-DCA8-4F58-A4B5-A04AF4590EB2}">
      <dsp:nvSpPr>
        <dsp:cNvPr id="0" name=""/>
        <dsp:cNvSpPr/>
      </dsp:nvSpPr>
      <dsp:spPr>
        <a:xfrm>
          <a:off x="0" y="3302559"/>
          <a:ext cx="7584347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1" kern="1200"/>
            <a:t>medalName: </a:t>
          </a:r>
          <a:r>
            <a:rPr lang="tr-TR" sz="1900" kern="1200"/>
            <a:t>We need to use </a:t>
          </a:r>
          <a:r>
            <a:rPr lang="tr-TR" sz="1900" u="sng" kern="1200"/>
            <a:t>varchar(6) datatype</a:t>
          </a:r>
          <a:r>
            <a:rPr lang="tr-TR" sz="1900" kern="1200"/>
            <a:t> for city_name. It is sufficient for the varchar datatype limit to be 6 (gold, silver, bronze).</a:t>
          </a:r>
          <a:endParaRPr lang="en-US" sz="1900" kern="1200"/>
        </a:p>
      </dsp:txBody>
      <dsp:txXfrm>
        <a:off x="51003" y="3353562"/>
        <a:ext cx="7482341" cy="94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39B66-8E32-41EC-B2AD-A08F67CFD0BA}">
      <dsp:nvSpPr>
        <dsp:cNvPr id="0" name=""/>
        <dsp:cNvSpPr/>
      </dsp:nvSpPr>
      <dsp:spPr>
        <a:xfrm>
          <a:off x="0" y="530648"/>
          <a:ext cx="7122952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kern="1200"/>
            <a:t>gender_ID: </a:t>
          </a:r>
          <a:r>
            <a:rPr lang="tr-TR" sz="1300" kern="1200"/>
            <a:t>We need to use varchar(1) data type for genderID. Our genderID data consists of single characters (F, M). It is sufficient for the varchar datatype limit to be 1.</a:t>
          </a:r>
          <a:endParaRPr lang="en-US" sz="1300" kern="1200"/>
        </a:p>
      </dsp:txBody>
      <dsp:txXfrm>
        <a:off x="25245" y="555893"/>
        <a:ext cx="7072462" cy="466650"/>
      </dsp:txXfrm>
    </dsp:sp>
    <dsp:sp modelId="{302E7FFB-CFD7-484A-9998-474351F9CC56}">
      <dsp:nvSpPr>
        <dsp:cNvPr id="0" name=""/>
        <dsp:cNvSpPr/>
      </dsp:nvSpPr>
      <dsp:spPr>
        <a:xfrm>
          <a:off x="0" y="1085228"/>
          <a:ext cx="7122952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kern="1200"/>
            <a:t>gender_name: </a:t>
          </a:r>
          <a:r>
            <a:rPr lang="tr-TR" sz="1300" kern="1200"/>
            <a:t>We need to use </a:t>
          </a:r>
          <a:r>
            <a:rPr lang="tr-TR" sz="1300" u="sng" kern="1200"/>
            <a:t>varchar(6) datatype</a:t>
          </a:r>
          <a:r>
            <a:rPr lang="tr-TR" sz="1300" kern="1200"/>
            <a:t> for gender_name. It is sufficient for the varchar datatype limit to be 6 (Female, Male).</a:t>
          </a:r>
          <a:endParaRPr lang="en-US" sz="1300" kern="1200"/>
        </a:p>
      </dsp:txBody>
      <dsp:txXfrm>
        <a:off x="25245" y="1110473"/>
        <a:ext cx="7072462" cy="466650"/>
      </dsp:txXfrm>
    </dsp:sp>
    <dsp:sp modelId="{DD1D432B-D85F-4E0D-8D8F-B2831DFFCB7C}">
      <dsp:nvSpPr>
        <dsp:cNvPr id="0" name=""/>
        <dsp:cNvSpPr/>
      </dsp:nvSpPr>
      <dsp:spPr>
        <a:xfrm>
          <a:off x="0" y="1639809"/>
          <a:ext cx="7122952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kern="1200"/>
            <a:t>country_ID: </a:t>
          </a:r>
          <a:r>
            <a:rPr lang="tr-TR" sz="1300" kern="1200"/>
            <a:t>We need to use varchar(3) data type for countryID. Our countryID data consists of three characters (HUN, AUT, GRE). It is sufficient for the varchar datatype limit to be 3.</a:t>
          </a:r>
          <a:endParaRPr lang="en-US" sz="1300" kern="1200"/>
        </a:p>
      </dsp:txBody>
      <dsp:txXfrm>
        <a:off x="25245" y="1665054"/>
        <a:ext cx="7072462" cy="466650"/>
      </dsp:txXfrm>
    </dsp:sp>
    <dsp:sp modelId="{DE44D4DA-1B24-4421-A028-24A265CB0101}">
      <dsp:nvSpPr>
        <dsp:cNvPr id="0" name=""/>
        <dsp:cNvSpPr/>
      </dsp:nvSpPr>
      <dsp:spPr>
        <a:xfrm>
          <a:off x="0" y="2194389"/>
          <a:ext cx="7122952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kern="1200"/>
            <a:t>country_name: </a:t>
          </a:r>
          <a:r>
            <a:rPr lang="tr-TR" sz="1300" kern="1200"/>
            <a:t>We need to use </a:t>
          </a:r>
          <a:r>
            <a:rPr lang="tr-TR" sz="1300" u="sng" kern="1200"/>
            <a:t>varchar(20) datatype</a:t>
          </a:r>
          <a:r>
            <a:rPr lang="tr-TR" sz="1300" kern="1200"/>
            <a:t> for country_name. It is sufficient for the varchar datatype limit to be 20.</a:t>
          </a:r>
          <a:endParaRPr lang="en-US" sz="1300" kern="1200"/>
        </a:p>
      </dsp:txBody>
      <dsp:txXfrm>
        <a:off x="25245" y="2219634"/>
        <a:ext cx="7072462" cy="466650"/>
      </dsp:txXfrm>
    </dsp:sp>
    <dsp:sp modelId="{84C26C7D-41B7-4791-84D3-9F7AAEDC6D71}">
      <dsp:nvSpPr>
        <dsp:cNvPr id="0" name=""/>
        <dsp:cNvSpPr/>
      </dsp:nvSpPr>
      <dsp:spPr>
        <a:xfrm>
          <a:off x="0" y="2748969"/>
          <a:ext cx="7122952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kern="1200"/>
            <a:t>population: </a:t>
          </a:r>
          <a:r>
            <a:rPr lang="tr-TR" sz="1300" kern="1200"/>
            <a:t>We need to use </a:t>
          </a:r>
          <a:r>
            <a:rPr lang="tr-TR" sz="1300" u="sng" kern="1200"/>
            <a:t>int datatype</a:t>
          </a:r>
          <a:r>
            <a:rPr lang="tr-TR" sz="1300" kern="1200"/>
            <a:t> for country_name. </a:t>
          </a:r>
          <a:endParaRPr lang="en-US" sz="1300" kern="1200"/>
        </a:p>
      </dsp:txBody>
      <dsp:txXfrm>
        <a:off x="25245" y="2774214"/>
        <a:ext cx="7072462" cy="466650"/>
      </dsp:txXfrm>
    </dsp:sp>
    <dsp:sp modelId="{2354C160-BF03-4BF2-B8F8-98DAE5D3E3E0}">
      <dsp:nvSpPr>
        <dsp:cNvPr id="0" name=""/>
        <dsp:cNvSpPr/>
      </dsp:nvSpPr>
      <dsp:spPr>
        <a:xfrm>
          <a:off x="0" y="3303549"/>
          <a:ext cx="7122952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kern="1200"/>
            <a:t>gdp_per_capita: </a:t>
          </a:r>
          <a:r>
            <a:rPr lang="en-US" sz="1300" kern="1200"/>
            <a:t>Since it contains decimal data, we must use </a:t>
          </a:r>
          <a:r>
            <a:rPr lang="en-US" sz="1300" u="sng" kern="1200"/>
            <a:t>float datatype</a:t>
          </a:r>
          <a:r>
            <a:rPr lang="en-US" sz="1300" kern="1200"/>
            <a:t> for </a:t>
          </a:r>
          <a:r>
            <a:rPr lang="tr-TR" sz="1300" kern="1200"/>
            <a:t>gdp_per_capita.</a:t>
          </a:r>
          <a:endParaRPr lang="en-US" sz="1300" kern="1200"/>
        </a:p>
      </dsp:txBody>
      <dsp:txXfrm>
        <a:off x="25245" y="3328794"/>
        <a:ext cx="7072462" cy="46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FF49-9396-1712-6C43-DD2256591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0871-7183-EF51-2E21-CD2F9266B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60BF-41C4-3C95-1AD3-7B420630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AF0C-6B4B-AC73-B93F-3E2F91CE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DB1C-417C-3079-9082-EA400FC6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49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035E-B637-4F88-233C-9F0CEC2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03F0-7C83-BC16-7C24-A751F1100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46AF-44D8-3EFC-C3D0-7393A7D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B15E-5B62-EB47-F6B9-447C3D69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1B0C-D081-5D7C-07E0-1C64355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10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E40C2-A1C5-B9AA-5E9B-BFDCA30E3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B157-75A1-D1BB-8188-2BEB13C16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411D-DF45-BE13-C2AD-B72A5AFE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79F7-EDC2-048A-2C50-D4B1724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9F43-AABE-F4AB-CA88-46D31A5B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801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559B-4595-B4CE-90B6-D61E4004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5172-EF6E-6C4B-D01D-83E0D207A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E0C3-D881-CF99-97C2-A073009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7F4A-7AAD-6C66-FFDD-C43CA2D7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59C4-A598-8704-6E9B-F19C17B4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114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3C8B-D37A-AD12-0D0B-1C27D38F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6B96-8A24-6465-8A0C-921CD333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A6C1-4D9E-20CF-ADE9-D3B03875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93F3-4E90-5115-C146-C6B1E627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502B-4D9E-B044-13F6-5A1EA01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56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C82C-40DE-8AA7-2135-E40FB60F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1E3E-E0A2-EDE5-4787-F6AEE26B2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38977-FDE7-8376-EDE2-CE50DC9C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C304-0DF7-F1A0-EB23-7C2E1C3E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2C33-E583-6757-CDC1-A78739D3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AE74-FDB8-D9E9-0839-9B18BD7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30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29F7-37E3-95D3-2736-A869B55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A589-B61B-8C28-9E34-4B6F9A0F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B80A1-B2D6-7EB3-0DE8-412C8EF1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EA4C0-752A-58C1-9AB9-30203DA1A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1BB6A-434B-396A-CDC8-D8D726D9A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D7DC1-4139-FC88-24A0-50638559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CED26-5B52-77EF-27CF-34F8440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EF6B4-527F-4CD4-06B8-D05F28EC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70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4FE9-D2FD-45D4-D2A1-E3169118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9AC6A-DB97-0D34-253F-E699C0DF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3F4D1-F0AB-26F9-BEF2-A5741BD2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6336-67E1-F1A4-709B-E6DBA98C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58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A8484-31AE-2B06-EA73-4731FC73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25F0E-18F3-082A-869A-4AE1CAD9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7120-4213-550C-5F1D-9178961B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36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DAA0-9D36-677A-FF9F-6F288928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C8CF-2499-C213-8435-9E68A79A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FBFA-5AFF-3351-D92B-C2CBEF579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5C63-B420-B767-0649-214E434D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84AD3-A178-D600-C868-8C3335E1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E1A0F-64B5-9747-7C59-86E601A3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08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567A-EFDF-FE35-5D70-CAB9518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BC815-8992-D5AA-CD16-72C63C38F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2C9A-2D47-9C4E-BE9D-B2D7B4FD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93A11-2392-310B-0D50-C6B028C0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FF3C-273C-42A2-8C1A-5FCD4445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C670-867C-5A3E-8DE5-F40E2479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1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D9D82-ED1F-DBD6-F3EA-F41960DC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D1FB-768F-9E52-0BD4-A0372C99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D6E5-8FF8-4113-13A6-14A42912A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48E6F-205F-47E5-BF70-6F7ECE62AEA1}" type="datetimeFigureOut">
              <a:rPr lang="fi-FI" smtClean="0"/>
              <a:t>24.5.2024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3D64-E1AC-F1DC-EAC5-4DA4F2D08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6F38-E8A3-08BD-DD68-A7A9B229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D9B61-D447-4BDF-8661-1C26110F04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3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15568-0F31-B2EC-8FF0-B63A81159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1190" y="2105561"/>
            <a:ext cx="6140450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Designing a Snowflake Schema Data Model</a:t>
            </a:r>
          </a:p>
        </p:txBody>
      </p:sp>
      <p:pic>
        <p:nvPicPr>
          <p:cNvPr id="6" name="Graphic 5" descr="Snowflake">
            <a:extLst>
              <a:ext uri="{FF2B5EF4-FFF2-40B4-BE49-F238E27FC236}">
                <a16:creationId xmlns:a16="http://schemas.microsoft.com/office/drawing/2014/main" id="{34567D30-A8BE-C695-B2E3-84679721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24" y="1970457"/>
            <a:ext cx="3497262" cy="3497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E0390-CB2E-3256-8A40-8AF147983B3D}"/>
              </a:ext>
            </a:extLst>
          </p:cNvPr>
          <p:cNvSpPr txBox="1"/>
          <p:nvPr/>
        </p:nvSpPr>
        <p:spPr>
          <a:xfrm>
            <a:off x="5364305" y="5004383"/>
            <a:ext cx="6621388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400" dirty="0">
                <a:solidFill>
                  <a:schemeClr val="bg1">
                    <a:alpha val="80000"/>
                  </a:schemeClr>
                </a:solidFill>
                <a:latin typeface="Aptos Black" panose="020B0004020202020204" pitchFamily="34" charset="0"/>
              </a:rPr>
              <a:t>			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atin typeface="Aptos Black" panose="020B0004020202020204" pitchFamily="34" charset="0"/>
              </a:rPr>
              <a:t>Nora Ayaz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atin typeface="Aptos Black" panose="020B0004020202020204" pitchFamily="34" charset="0"/>
              </a:rPr>
              <a:t>			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atin typeface="Aptos Black" panose="020B0004020202020204" pitchFamily="34" charset="0"/>
              </a:rPr>
              <a:t>Anna-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atin typeface="Aptos Black" panose="020B0004020202020204" pitchFamily="34" charset="0"/>
              </a:rPr>
              <a:t>Pauliina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atin typeface="Aptos Black" panose="020B0004020202020204" pitchFamily="34" charset="0"/>
              </a:rPr>
              <a:t>Pyykönen</a:t>
            </a:r>
            <a:endParaRPr lang="en-US" sz="2400" b="1" dirty="0">
              <a:solidFill>
                <a:schemeClr val="accent1">
                  <a:lumMod val="60000"/>
                  <a:lumOff val="40000"/>
                  <a:alpha val="8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8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E290B5F-CDCF-DFD8-1879-73436D418EA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43481"/>
          <a:ext cx="758434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3434EB0-F5B3-0C96-07FF-3864AD3C2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6514" t="55553" r="39503" b="8338"/>
          <a:stretch/>
        </p:blipFill>
        <p:spPr>
          <a:xfrm>
            <a:off x="8636186" y="1746205"/>
            <a:ext cx="2922878" cy="31662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FAE14F-0A8C-567D-77F1-FD65DDB1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158"/>
            <a:ext cx="10515600" cy="1325563"/>
          </a:xfrm>
        </p:spPr>
        <p:txBody>
          <a:bodyPr>
            <a:normAutofit/>
          </a:bodyPr>
          <a:lstStyle/>
          <a:p>
            <a:r>
              <a:rPr lang="fi-FI" sz="3000" b="1" dirty="0"/>
              <a:t>Datatypes</a:t>
            </a:r>
            <a:r>
              <a:rPr lang="tr-TR" sz="3000" b="1" dirty="0"/>
              <a:t>; </a:t>
            </a:r>
            <a:r>
              <a:rPr lang="fi-FI" sz="3000" b="1" dirty="0"/>
              <a:t>D_Season, D_MedalName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0461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9CE498-465D-DC0F-32E5-11BA11072E2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71229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DB5AECC-E35A-2A1C-BD2E-F70890883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68805" t="25908" r="2659" b="26081"/>
          <a:stretch/>
        </p:blipFill>
        <p:spPr>
          <a:xfrm>
            <a:off x="8212822" y="1917904"/>
            <a:ext cx="3140978" cy="38022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992FD3-2E23-8321-1D6E-509FC04C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681"/>
            <a:ext cx="10515600" cy="1325563"/>
          </a:xfrm>
        </p:spPr>
        <p:txBody>
          <a:bodyPr>
            <a:normAutofit/>
          </a:bodyPr>
          <a:lstStyle/>
          <a:p>
            <a:r>
              <a:rPr lang="tr-TR" sz="3000" b="1" dirty="0"/>
              <a:t>Datatypes; </a:t>
            </a:r>
            <a:r>
              <a:rPr lang="fi-FI" sz="3000" b="1" dirty="0"/>
              <a:t>D_Gender, D_Country</a:t>
            </a:r>
          </a:p>
        </p:txBody>
      </p:sp>
    </p:spTree>
    <p:extLst>
      <p:ext uri="{BB962C8B-B14F-4D97-AF65-F5344CB8AC3E}">
        <p14:creationId xmlns:p14="http://schemas.microsoft.com/office/powerpoint/2010/main" val="325187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303E4-6425-2B66-961D-8E81EA65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fi-FI" sz="4000" dirty="0">
                <a:solidFill>
                  <a:schemeClr val="bg1"/>
                </a:solidFill>
              </a:rPr>
              <a:t>About the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FFDA-9996-2BB5-BB2E-8E691C404601}"/>
              </a:ext>
            </a:extLst>
          </p:cNvPr>
          <p:cNvSpPr>
            <a:spLocks/>
          </p:cNvSpPr>
          <p:nvPr/>
        </p:nvSpPr>
        <p:spPr>
          <a:xfrm>
            <a:off x="1392238" y="1748587"/>
            <a:ext cx="9407525" cy="901881"/>
          </a:xfrm>
          <a:prstGeom prst="rect">
            <a:avLst/>
          </a:prstGeom>
        </p:spPr>
        <p:txBody>
          <a:bodyPr/>
          <a:lstStyle/>
          <a:p>
            <a:pPr defTabSz="813816"/>
            <a:r>
              <a:rPr lang="fi-FI" sz="1602" b="1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Olympics statistics, Winter and Summer</a:t>
            </a:r>
          </a:p>
          <a:p>
            <a:pPr defTabSz="813816"/>
            <a:r>
              <a:rPr lang="fi-FI" sz="1602" b="1" kern="1200" dirty="0">
                <a:solidFill>
                  <a:srgbClr val="9D9D9D"/>
                </a:solidFill>
                <a:latin typeface="+mn-lt"/>
                <a:ea typeface="+mn-ea"/>
                <a:cs typeface="+mn-cs"/>
              </a:rPr>
              <a:t>Columns:</a:t>
            </a:r>
            <a:endParaRPr lang="fi-FI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0D2AA-D44B-31E0-30B9-81E2645D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94" y="5097460"/>
            <a:ext cx="4516294" cy="826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0E1C5-C591-1CD4-FC65-915F0380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94" y="3109541"/>
            <a:ext cx="8953827" cy="800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5FD36-FA77-9437-8F0B-10988B3E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94" y="4015420"/>
            <a:ext cx="8953827" cy="747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8441DE-4266-9B68-1D72-971C2F690388}"/>
              </a:ext>
            </a:extLst>
          </p:cNvPr>
          <p:cNvSpPr txBox="1"/>
          <p:nvPr/>
        </p:nvSpPr>
        <p:spPr>
          <a:xfrm>
            <a:off x="1544794" y="2812102"/>
            <a:ext cx="6366358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/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Winter and Summer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medal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statistics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fi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69728-1076-6E8B-A598-7308ADCE24BD}"/>
              </a:ext>
            </a:extLst>
          </p:cNvPr>
          <p:cNvSpPr txBox="1"/>
          <p:nvPr/>
        </p:nvSpPr>
        <p:spPr>
          <a:xfrm>
            <a:off x="1544793" y="4867940"/>
            <a:ext cx="7639335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/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Countries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Country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general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statistics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fi-F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country: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907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4EB9E-DC41-3799-EDBF-147AB347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</a:rPr>
              <a:t>Snowflake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0571EA-F335-BC83-178C-4B1786233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45" r="1" b="3026"/>
          <a:stretch/>
        </p:blipFill>
        <p:spPr>
          <a:xfrm>
            <a:off x="1754998" y="2474505"/>
            <a:ext cx="8676517" cy="326524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62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FB4A3-7E31-1E39-378B-B58A2525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fi-FI" sz="3800" dirty="0">
                <a:solidFill>
                  <a:schemeClr val="bg1"/>
                </a:solidFill>
              </a:rPr>
              <a:t>Fact Medals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2B26-4416-0048-A261-DDC98F84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fi-FI" sz="2000">
                <a:solidFill>
                  <a:schemeClr val="bg1"/>
                </a:solidFill>
              </a:rPr>
              <a:t>Medal_id is the row number from the csv/excel.</a:t>
            </a:r>
          </a:p>
          <a:p>
            <a:r>
              <a:rPr lang="fi-FI" sz="2000">
                <a:solidFill>
                  <a:schemeClr val="bg1"/>
                </a:solidFill>
              </a:rPr>
              <a:t>Medal_name_id is a tinyint, because there are currently only 3 medals.</a:t>
            </a:r>
          </a:p>
          <a:p>
            <a:r>
              <a:rPr lang="fi-FI" sz="2000">
                <a:solidFill>
                  <a:schemeClr val="bg1"/>
                </a:solidFill>
              </a:rPr>
              <a:t>Year is left to the table as it is a small number, so it does not save space to make another table.</a:t>
            </a:r>
          </a:p>
          <a:p>
            <a:endParaRPr lang="fi-FI" sz="200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95C25-45EC-0E46-F733-153EB2A7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4" y="3830048"/>
            <a:ext cx="5037433" cy="17260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5EE70-4651-EEB4-A95A-85009C6B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131" y="1235868"/>
            <a:ext cx="1971166" cy="2374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AB3253-709B-BDF7-B20A-34B6B21C11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407" r="1" b="16151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E7D589-7BC6-F699-5A1C-A764D30B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141" y="4409414"/>
            <a:ext cx="2941451" cy="18772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>
                <a:solidFill>
                  <a:schemeClr val="bg1"/>
                </a:solidFill>
              </a:rPr>
              <a:t>D_Event</a:t>
            </a:r>
            <a:r>
              <a:rPr lang="en-US" sz="3500" dirty="0">
                <a:solidFill>
                  <a:schemeClr val="bg1"/>
                </a:solidFill>
              </a:rPr>
              <a:t>, </a:t>
            </a:r>
            <a:r>
              <a:rPr lang="en-US" sz="3500" dirty="0" err="1">
                <a:solidFill>
                  <a:schemeClr val="bg1"/>
                </a:solidFill>
              </a:rPr>
              <a:t>D_Dicipline</a:t>
            </a:r>
            <a:r>
              <a:rPr lang="en-US" sz="3500" dirty="0">
                <a:solidFill>
                  <a:schemeClr val="bg1"/>
                </a:solidFill>
              </a:rPr>
              <a:t>, </a:t>
            </a:r>
            <a:r>
              <a:rPr lang="en-US" sz="3500" dirty="0" err="1">
                <a:solidFill>
                  <a:schemeClr val="bg1"/>
                </a:solidFill>
              </a:rPr>
              <a:t>D_Sport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34164-2D70-3150-D87A-FFA374E7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 event, dicipline and and sport seem to make a hierarchy</a:t>
            </a:r>
          </a:p>
          <a:p>
            <a:r>
              <a:rPr lang="en-US" sz="1800">
                <a:solidFill>
                  <a:schemeClr val="bg1"/>
                </a:solidFill>
              </a:rPr>
              <a:t>Sport is the broadest category</a:t>
            </a:r>
          </a:p>
          <a:p>
            <a:r>
              <a:rPr lang="en-US" sz="1800">
                <a:solidFill>
                  <a:schemeClr val="bg1"/>
                </a:solidFill>
              </a:rPr>
              <a:t>Dicipline is more detailed than the Sport</a:t>
            </a:r>
          </a:p>
          <a:p>
            <a:r>
              <a:rPr lang="en-US" sz="1800">
                <a:solidFill>
                  <a:schemeClr val="bg1"/>
                </a:solidFill>
              </a:rPr>
              <a:t>And Event is the most detailed one</a:t>
            </a:r>
          </a:p>
          <a:p>
            <a:r>
              <a:rPr lang="en-US" sz="1800">
                <a:solidFill>
                  <a:schemeClr val="bg1"/>
                </a:solidFill>
              </a:rPr>
              <a:t>Medals are given for events</a:t>
            </a:r>
          </a:p>
        </p:txBody>
      </p:sp>
    </p:spTree>
    <p:extLst>
      <p:ext uri="{BB962C8B-B14F-4D97-AF65-F5344CB8AC3E}">
        <p14:creationId xmlns:p14="http://schemas.microsoft.com/office/powerpoint/2010/main" val="112484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9021D-C4F1-8746-8CA5-F6CB4831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D_Athlete, D_Gender, D_Country, D_City, D_Country, D_Season, D_MedalName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2924C7-581E-4400-B4D5-4A58DB4AA3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979" y="1357883"/>
            <a:ext cx="5753102" cy="41422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5053-A2D3-786E-D4A0-56F1163E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2400304"/>
            <a:ext cx="4635609" cy="3441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Season (Winter/Summer), City, MedalName are details about where an athlete got a medal</a:t>
            </a:r>
          </a:p>
          <a:p>
            <a:r>
              <a:rPr lang="en-US" sz="2000">
                <a:solidFill>
                  <a:schemeClr val="bg1"/>
                </a:solidFill>
              </a:rPr>
              <a:t>Gender and Country are related to the Athlete who got the medal</a:t>
            </a:r>
          </a:p>
          <a:p>
            <a:r>
              <a:rPr lang="en-US" sz="2000">
                <a:solidFill>
                  <a:schemeClr val="bg1"/>
                </a:solidFill>
              </a:rPr>
              <a:t>D_MedalName contains the text for the medal names: Gold, Silver and Bronze</a:t>
            </a:r>
          </a:p>
        </p:txBody>
      </p:sp>
    </p:spTree>
    <p:extLst>
      <p:ext uri="{BB962C8B-B14F-4D97-AF65-F5344CB8AC3E}">
        <p14:creationId xmlns:p14="http://schemas.microsoft.com/office/powerpoint/2010/main" val="1537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8ED62-A2C9-0507-CC0B-35417EA2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Datatypes; F_Medals </a:t>
            </a:r>
            <a:endParaRPr lang="en-US" sz="380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458A-C34B-1A2A-5660-AAD6DD9FC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medal_</a:t>
            </a:r>
            <a:r>
              <a:rPr lang="en-US" sz="2000" b="1">
                <a:solidFill>
                  <a:schemeClr val="bg1"/>
                </a:solidFill>
                <a:effectLst/>
              </a:rPr>
              <a:t>ID</a:t>
            </a:r>
            <a:r>
              <a:rPr lang="en-US" sz="2000">
                <a:solidFill>
                  <a:schemeClr val="bg1"/>
                </a:solidFill>
                <a:effectLst/>
              </a:rPr>
              <a:t>: We need to use </a:t>
            </a:r>
            <a:r>
              <a:rPr lang="en-US" sz="2000" u="sng">
                <a:solidFill>
                  <a:schemeClr val="bg1"/>
                </a:solidFill>
                <a:effectLst/>
              </a:rPr>
              <a:t>int datatype</a:t>
            </a:r>
            <a:r>
              <a:rPr lang="en-US" sz="2000">
                <a:solidFill>
                  <a:schemeClr val="bg1"/>
                </a:solidFill>
                <a:effectLst/>
              </a:rPr>
              <a:t> for medal_ID. Because we will store around 40000 rows in medal_ID.</a:t>
            </a:r>
          </a:p>
          <a:p>
            <a:r>
              <a:rPr lang="en-US" sz="2000" b="1">
                <a:solidFill>
                  <a:schemeClr val="bg1"/>
                </a:solidFill>
                <a:effectLst/>
              </a:rPr>
              <a:t>year_ID</a:t>
            </a:r>
            <a:r>
              <a:rPr lang="en-US" sz="2000">
                <a:solidFill>
                  <a:schemeClr val="bg1"/>
                </a:solidFill>
                <a:effectLst/>
              </a:rPr>
              <a:t>: It is enough to use </a:t>
            </a:r>
            <a:r>
              <a:rPr lang="en-US" sz="2000" u="sng">
                <a:solidFill>
                  <a:schemeClr val="bg1"/>
                </a:solidFill>
                <a:effectLst/>
              </a:rPr>
              <a:t>smallint datatype </a:t>
            </a:r>
            <a:r>
              <a:rPr lang="en-US" sz="2000">
                <a:solidFill>
                  <a:schemeClr val="bg1"/>
                </a:solidFill>
                <a:effectLst/>
              </a:rPr>
              <a:t>for the year. Because our year data consists of 4-digit numbers.</a:t>
            </a:r>
          </a:p>
          <a:p>
            <a:endParaRPr lang="en-US" sz="2000">
              <a:solidFill>
                <a:schemeClr val="bg1"/>
              </a:solidFill>
              <a:effectLst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21C74-82B8-3A13-17DF-496DBE064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292" r="-1" b="4385"/>
          <a:stretch/>
        </p:blipFill>
        <p:spPr>
          <a:xfrm>
            <a:off x="7764825" y="2378191"/>
            <a:ext cx="3937130" cy="395243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82F2F6-CD54-53B9-AEC4-68F6F3C9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79" y="2181484"/>
            <a:ext cx="2497344" cy="24950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Datatypes; </a:t>
            </a:r>
            <a:r>
              <a:rPr lang="en-US" sz="3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D_Sport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D_Dicipline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D_Event</a:t>
            </a:r>
            <a:endParaRPr lang="en-US" sz="3000" b="1" kern="1200" dirty="0">
              <a:solidFill>
                <a:schemeClr val="bg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97769"/>
            <a:ext cx="3569951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FF023F-B236-6792-EA68-22BDE2221210}"/>
              </a:ext>
            </a:extLst>
          </p:cNvPr>
          <p:cNvSpPr txBox="1">
            <a:spLocks/>
          </p:cNvSpPr>
          <p:nvPr/>
        </p:nvSpPr>
        <p:spPr>
          <a:xfrm>
            <a:off x="4769193" y="540779"/>
            <a:ext cx="64944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tr-TR" sz="1500" b="1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sport_ID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: We just need to use </a:t>
            </a:r>
            <a:r>
              <a:rPr lang="tr-TR" sz="1500" u="sng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tinyint datatype 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for sportID. Because we will store about 50 different types of sports in it.</a:t>
            </a:r>
          </a:p>
          <a:p>
            <a:pPr defTabSz="548640"/>
            <a:endParaRPr lang="tr-TR" sz="1500" kern="100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pPr defTabSz="548640"/>
            <a:r>
              <a:rPr lang="tr-TR" sz="1500" b="1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discipline_ID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: We just need to use </a:t>
            </a:r>
            <a:r>
              <a:rPr lang="tr-TR" sz="1500" u="sng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tinyint datatype 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for disciplineID. Because we will store about 80 different types of disciplines in it.</a:t>
            </a:r>
          </a:p>
          <a:p>
            <a:pPr defTabSz="548640"/>
            <a:endParaRPr lang="tr-TR" sz="1500" kern="100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pPr defTabSz="548640"/>
            <a:r>
              <a:rPr lang="tr-TR" sz="1500" b="1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event_ID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: We just need to use </a:t>
            </a:r>
            <a:r>
              <a:rPr lang="tr-TR" sz="1500" u="sng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smallint datatype 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for eventID. Because we will store about 750 different types of events in it.</a:t>
            </a:r>
            <a:endParaRPr lang="en-US" sz="1500" kern="1200" dirty="0">
              <a:solidFill>
                <a:schemeClr val="bg1"/>
              </a:solidFill>
              <a:ea typeface="+mn-ea"/>
              <a:cs typeface="+mn-cs"/>
            </a:endParaRPr>
          </a:p>
          <a:p>
            <a:pPr defTabSz="548640"/>
            <a:endParaRPr lang="en-US" sz="1500" kern="100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1C2FB-8605-207C-0CA9-C4A19AC7A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89" r="29877" b="24527"/>
          <a:stretch/>
        </p:blipFill>
        <p:spPr>
          <a:xfrm>
            <a:off x="5421090" y="2617522"/>
            <a:ext cx="5190666" cy="179453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EAD2853-195E-5A03-71B6-27134D841BBD}"/>
              </a:ext>
            </a:extLst>
          </p:cNvPr>
          <p:cNvSpPr txBox="1">
            <a:spLocks/>
          </p:cNvSpPr>
          <p:nvPr/>
        </p:nvSpPr>
        <p:spPr>
          <a:xfrm>
            <a:off x="4769193" y="4676515"/>
            <a:ext cx="6950040" cy="31906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8640">
              <a:lnSpc>
                <a:spcPct val="115000"/>
              </a:lnSpc>
              <a:spcBef>
                <a:spcPts val="600"/>
              </a:spcBef>
              <a:spcAft>
                <a:spcPts val="420"/>
              </a:spcAft>
              <a:buNone/>
            </a:pPr>
            <a:r>
              <a:rPr lang="tr-TR" sz="1500" b="1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sport_name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: We need to use </a:t>
            </a:r>
            <a:r>
              <a:rPr lang="tr-TR" sz="1500" u="sng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varchar(50) 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datatype for sportName. It is sufficient for the varchar datatype limit to be 50.</a:t>
            </a:r>
            <a:endParaRPr lang="en-US" sz="1500" kern="100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 defTabSz="54864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500" b="1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discipline_name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: We need to use </a:t>
            </a:r>
            <a:r>
              <a:rPr lang="tr-TR" sz="1500" u="sng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varchar(50) 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datatype for sportName. It is sufficient for the varchar datatype limit to be 50.</a:t>
            </a:r>
            <a:endParaRPr lang="en-US" sz="1500" kern="100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 defTabSz="54864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500" b="1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event_name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: We need to use </a:t>
            </a:r>
            <a:r>
              <a:rPr lang="tr-TR" sz="1500" u="sng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varchar(70) </a:t>
            </a:r>
            <a:r>
              <a:rPr lang="tr-TR" sz="1500" kern="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datatype for sportName. It is sufficient for the varchar datatype limit to be 70.</a:t>
            </a:r>
            <a:endParaRPr lang="en-US" sz="1500" kern="100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pPr marL="137160" indent="-137160" defTabSz="548640">
              <a:lnSpc>
                <a:spcPct val="115000"/>
              </a:lnSpc>
              <a:spcBef>
                <a:spcPts val="600"/>
              </a:spcBef>
              <a:spcAft>
                <a:spcPts val="420"/>
              </a:spcAft>
            </a:pPr>
            <a:endParaRPr lang="en-US" sz="1500" kern="1200" dirty="0">
              <a:solidFill>
                <a:schemeClr val="bg1"/>
              </a:solidFill>
              <a:ea typeface="+mn-ea"/>
              <a:cs typeface="+mn-cs"/>
            </a:endParaRPr>
          </a:p>
          <a:p>
            <a:pPr marL="137160" indent="-137160" defTabSz="548640">
              <a:spcBef>
                <a:spcPts val="600"/>
              </a:spcBef>
            </a:pPr>
            <a:endParaRPr lang="en-US" sz="1500" kern="1200" dirty="0">
              <a:solidFill>
                <a:schemeClr val="bg1"/>
              </a:solidFill>
              <a:ea typeface="+mn-ea"/>
              <a:cs typeface="+mn-cs"/>
            </a:endParaRPr>
          </a:p>
          <a:p>
            <a:pPr marL="137160" indent="-137160" defTabSz="548640">
              <a:spcBef>
                <a:spcPts val="600"/>
              </a:spcBef>
            </a:pPr>
            <a:endParaRPr lang="en-US" sz="1500" kern="100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21C1-A46D-475D-6A02-7BCB649A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663"/>
            <a:ext cx="10515600" cy="1325563"/>
          </a:xfrm>
        </p:spPr>
        <p:txBody>
          <a:bodyPr>
            <a:normAutofit/>
          </a:bodyPr>
          <a:lstStyle/>
          <a:p>
            <a:r>
              <a:rPr lang="fi-FI" sz="3000" b="1" dirty="0"/>
              <a:t>Datatypes</a:t>
            </a:r>
            <a:r>
              <a:rPr lang="tr-TR" sz="3000" b="1" dirty="0"/>
              <a:t>; </a:t>
            </a:r>
            <a:r>
              <a:rPr lang="fi-FI" sz="3000" b="1" dirty="0"/>
              <a:t>D_City </a:t>
            </a:r>
            <a:r>
              <a:rPr lang="tr-TR" sz="3000" b="1" dirty="0"/>
              <a:t>,</a:t>
            </a:r>
            <a:r>
              <a:rPr lang="fi-FI" sz="3000" b="1" dirty="0"/>
              <a:t>D_Athlete</a:t>
            </a:r>
            <a:endParaRPr lang="en-US" sz="3000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0CAE83-FC36-4481-7DB0-A3D4A6CC509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542424"/>
          <a:ext cx="7466901" cy="483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77ED39C-76B8-0116-733A-A1447FC95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6514" t="8166" r="37390" b="44857"/>
          <a:stretch/>
        </p:blipFill>
        <p:spPr>
          <a:xfrm>
            <a:off x="8607105" y="2030669"/>
            <a:ext cx="2679583" cy="3470731"/>
          </a:xfrm>
        </p:spPr>
      </p:pic>
    </p:spTree>
    <p:extLst>
      <p:ext uri="{BB962C8B-B14F-4D97-AF65-F5344CB8AC3E}">
        <p14:creationId xmlns:p14="http://schemas.microsoft.com/office/powerpoint/2010/main" val="147189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1030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Amasis MT Pro Black</vt:lpstr>
      <vt:lpstr>Aptos</vt:lpstr>
      <vt:lpstr>Aptos Black</vt:lpstr>
      <vt:lpstr>Aptos Display</vt:lpstr>
      <vt:lpstr>Arial</vt:lpstr>
      <vt:lpstr>Office Theme</vt:lpstr>
      <vt:lpstr>Designing a Snowflake Schema Data Model</vt:lpstr>
      <vt:lpstr>About the Data</vt:lpstr>
      <vt:lpstr>Snowflake model</vt:lpstr>
      <vt:lpstr>Fact Medals</vt:lpstr>
      <vt:lpstr>D_Event, D_Dicipline, D_Sport</vt:lpstr>
      <vt:lpstr>D_Athlete, D_Gender, D_Country, D_City, D_Country, D_Season, D_MedalName</vt:lpstr>
      <vt:lpstr>Datatypes; F_Medals </vt:lpstr>
      <vt:lpstr>Datatypes; D_Sport, D_Dicipline, D_Event</vt:lpstr>
      <vt:lpstr>Datatypes; D_City ,D_Athlete</vt:lpstr>
      <vt:lpstr>Datatypes; D_Season, D_MedalName</vt:lpstr>
      <vt:lpstr>Datatypes; D_Gender, D_Country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Jarkko Parviainen</dc:creator>
  <cp:lastModifiedBy>Nora Ayaz (student syh)</cp:lastModifiedBy>
  <cp:revision>11</cp:revision>
  <dcterms:created xsi:type="dcterms:W3CDTF">2023-12-17T20:28:20Z</dcterms:created>
  <dcterms:modified xsi:type="dcterms:W3CDTF">2024-05-24T10:25:55Z</dcterms:modified>
</cp:coreProperties>
</file>