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B95-091F-4856-BC49-F53254BC2F68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AB79-6110-4D59-81A1-70835A71DA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30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B95-091F-4856-BC49-F53254BC2F68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AB79-6110-4D59-81A1-70835A71DA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26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B95-091F-4856-BC49-F53254BC2F68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AB79-6110-4D59-81A1-70835A71DA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301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B95-091F-4856-BC49-F53254BC2F68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AB79-6110-4D59-81A1-70835A71DA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3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B95-091F-4856-BC49-F53254BC2F68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AB79-6110-4D59-81A1-70835A71DA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36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B95-091F-4856-BC49-F53254BC2F68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AB79-6110-4D59-81A1-70835A71DA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55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B95-091F-4856-BC49-F53254BC2F68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AB79-6110-4D59-81A1-70835A71DA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09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B95-091F-4856-BC49-F53254BC2F68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AB79-6110-4D59-81A1-70835A71DA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43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B95-091F-4856-BC49-F53254BC2F68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AB79-6110-4D59-81A1-70835A71DA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17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B95-091F-4856-BC49-F53254BC2F68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AB79-6110-4D59-81A1-70835A71DA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594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B95-091F-4856-BC49-F53254BC2F68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AB79-6110-4D59-81A1-70835A71DA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4B95-091F-4856-BC49-F53254BC2F68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9-6110-4D59-81A1-70835A71DA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865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4250872" y="509268"/>
            <a:ext cx="64807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dirty="0" smtClean="0"/>
              <a:t>S</a:t>
            </a:r>
            <a:endParaRPr lang="nl-NL" sz="4000" dirty="0"/>
          </a:p>
        </p:txBody>
      </p:sp>
      <p:sp>
        <p:nvSpPr>
          <p:cNvPr id="5" name="Afgeronde rechthoek 4"/>
          <p:cNvSpPr/>
          <p:nvPr/>
        </p:nvSpPr>
        <p:spPr>
          <a:xfrm>
            <a:off x="1904884" y="509268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P0</a:t>
            </a:r>
            <a:endParaRPr lang="nl-NL" sz="2800" dirty="0"/>
          </a:p>
        </p:txBody>
      </p:sp>
      <p:sp>
        <p:nvSpPr>
          <p:cNvPr id="6" name="Afgeronde rechthoek 5"/>
          <p:cNvSpPr/>
          <p:nvPr/>
        </p:nvSpPr>
        <p:spPr>
          <a:xfrm>
            <a:off x="1904884" y="1661396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P1</a:t>
            </a:r>
            <a:endParaRPr lang="nl-NL" sz="2800" dirty="0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3561068" y="833304"/>
            <a:ext cx="68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3561068" y="833304"/>
            <a:ext cx="6898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3561186" y="1978404"/>
            <a:ext cx="6898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>
            <a:off x="6081348" y="1978404"/>
            <a:ext cx="360040" cy="3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>
            <a:off x="4898944" y="833304"/>
            <a:ext cx="14704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Vijfhoek 17"/>
          <p:cNvSpPr/>
          <p:nvPr/>
        </p:nvSpPr>
        <p:spPr>
          <a:xfrm flipH="1">
            <a:off x="5145244" y="1661396"/>
            <a:ext cx="936104" cy="64807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nl-N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0" name="Rechte verbindingslijn 19"/>
          <p:cNvCxnSpPr>
            <a:stCxn id="18" idx="0"/>
          </p:cNvCxnSpPr>
          <p:nvPr/>
        </p:nvCxnSpPr>
        <p:spPr>
          <a:xfrm>
            <a:off x="5775314" y="1661396"/>
            <a:ext cx="18002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>
            <a:off x="5441660" y="1661396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>
            <a:off x="5613296" y="1661396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>
            <a:stCxn id="18" idx="3"/>
          </p:cNvCxnSpPr>
          <p:nvPr/>
        </p:nvCxnSpPr>
        <p:spPr>
          <a:xfrm flipH="1">
            <a:off x="4898944" y="1985432"/>
            <a:ext cx="2463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Linkeraccolade 29"/>
          <p:cNvSpPr/>
          <p:nvPr/>
        </p:nvSpPr>
        <p:spPr>
          <a:xfrm>
            <a:off x="1472836" y="833304"/>
            <a:ext cx="477767" cy="1152128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Vijfhoek 30"/>
          <p:cNvSpPr/>
          <p:nvPr/>
        </p:nvSpPr>
        <p:spPr>
          <a:xfrm>
            <a:off x="580442" y="1085332"/>
            <a:ext cx="936104" cy="64807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nl-N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2" name="Rechte verbindingslijn 31"/>
          <p:cNvCxnSpPr/>
          <p:nvPr/>
        </p:nvCxnSpPr>
        <p:spPr>
          <a:xfrm>
            <a:off x="1228514" y="1085332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H="1">
            <a:off x="876858" y="1085332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/>
        </p:nvCxnSpPr>
        <p:spPr>
          <a:xfrm flipH="1">
            <a:off x="1048494" y="1085332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Afgeronde rechthoek 41"/>
          <p:cNvSpPr/>
          <p:nvPr/>
        </p:nvSpPr>
        <p:spPr>
          <a:xfrm>
            <a:off x="3288479" y="5078156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P</a:t>
            </a:r>
            <a:endParaRPr lang="nl-NL" sz="2800" dirty="0"/>
          </a:p>
        </p:txBody>
      </p:sp>
      <p:cxnSp>
        <p:nvCxnSpPr>
          <p:cNvPr id="46" name="Rechte verbindingslijn met pijl 45"/>
          <p:cNvCxnSpPr/>
          <p:nvPr/>
        </p:nvCxnSpPr>
        <p:spPr>
          <a:xfrm flipH="1">
            <a:off x="6127067" y="5402192"/>
            <a:ext cx="360040" cy="3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H="1">
            <a:off x="1818043" y="5409220"/>
            <a:ext cx="14704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Vijfhoek 47"/>
          <p:cNvSpPr/>
          <p:nvPr/>
        </p:nvSpPr>
        <p:spPr>
          <a:xfrm flipH="1">
            <a:off x="5190963" y="5085184"/>
            <a:ext cx="936104" cy="64807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nl-N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9" name="Rechte verbindingslijn 48"/>
          <p:cNvCxnSpPr>
            <a:stCxn id="48" idx="0"/>
          </p:cNvCxnSpPr>
          <p:nvPr/>
        </p:nvCxnSpPr>
        <p:spPr>
          <a:xfrm>
            <a:off x="5821033" y="5085184"/>
            <a:ext cx="18002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/>
        </p:nvCxnSpPr>
        <p:spPr>
          <a:xfrm>
            <a:off x="5487379" y="5085184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5659015" y="5085184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Rechte verbindingslijn 51"/>
          <p:cNvCxnSpPr>
            <a:stCxn id="48" idx="3"/>
          </p:cNvCxnSpPr>
          <p:nvPr/>
        </p:nvCxnSpPr>
        <p:spPr>
          <a:xfrm flipH="1">
            <a:off x="4944663" y="5409220"/>
            <a:ext cx="2463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Vijfhoek 53"/>
          <p:cNvSpPr/>
          <p:nvPr/>
        </p:nvSpPr>
        <p:spPr>
          <a:xfrm rot="16200000">
            <a:off x="3648519" y="5878400"/>
            <a:ext cx="936104" cy="64807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nl-NL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5" name="Rechte verbindingslijn 54"/>
          <p:cNvCxnSpPr/>
          <p:nvPr/>
        </p:nvCxnSpPr>
        <p:spPr>
          <a:xfrm rot="16200000">
            <a:off x="4116571" y="5734384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 rot="16200000" flipH="1">
            <a:off x="4116689" y="5916104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 rot="16200000" flipH="1">
            <a:off x="4116571" y="6094424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Office PowerPoint</Application>
  <PresentationFormat>Diavoorstelling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 Koninx</dc:creator>
  <cp:lastModifiedBy>Maaike Koninx</cp:lastModifiedBy>
  <cp:revision>3</cp:revision>
  <dcterms:created xsi:type="dcterms:W3CDTF">2018-10-19T08:10:33Z</dcterms:created>
  <dcterms:modified xsi:type="dcterms:W3CDTF">2018-10-19T08:48:06Z</dcterms:modified>
</cp:coreProperties>
</file>