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>
        <p:scale>
          <a:sx n="75" d="100"/>
          <a:sy n="75" d="100"/>
        </p:scale>
        <p:origin x="4" y="-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951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196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880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870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1428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11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5134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148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71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6856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844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6E27-9C4E-4CA7-8341-51FD01BFE81A}" type="datetimeFigureOut">
              <a:rPr lang="ar-EG" smtClean="0"/>
              <a:t>26/05/1443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E0E4C-F524-4086-A273-7D68ED7EC12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080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32199" y="1583267"/>
            <a:ext cx="4766733" cy="4817533"/>
            <a:chOff x="3632199" y="1583267"/>
            <a:chExt cx="4766733" cy="4817533"/>
          </a:xfrm>
        </p:grpSpPr>
        <p:grpSp>
          <p:nvGrpSpPr>
            <p:cNvPr id="10" name="Group 9"/>
            <p:cNvGrpSpPr/>
            <p:nvPr/>
          </p:nvGrpSpPr>
          <p:grpSpPr>
            <a:xfrm>
              <a:off x="3632199" y="1583267"/>
              <a:ext cx="4766733" cy="4817533"/>
              <a:chOff x="3816626" y="1759226"/>
              <a:chExt cx="4393096" cy="456206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816626" y="1759226"/>
                <a:ext cx="4393096" cy="4562061"/>
                <a:chOff x="3816626" y="1759226"/>
                <a:chExt cx="4393096" cy="4562061"/>
              </a:xfrm>
            </p:grpSpPr>
            <p:sp>
              <p:nvSpPr>
                <p:cNvPr id="4" name="Flowchart: Connector 3"/>
                <p:cNvSpPr/>
                <p:nvPr/>
              </p:nvSpPr>
              <p:spPr>
                <a:xfrm>
                  <a:off x="3816626" y="1759226"/>
                  <a:ext cx="4393096" cy="4562061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 sz="1600"/>
                </a:p>
              </p:txBody>
            </p:sp>
            <p:sp>
              <p:nvSpPr>
                <p:cNvPr id="5" name="Flowchart: Connector 4"/>
                <p:cNvSpPr/>
                <p:nvPr/>
              </p:nvSpPr>
              <p:spPr>
                <a:xfrm>
                  <a:off x="4361622" y="2353916"/>
                  <a:ext cx="3303104" cy="3372679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 sz="1600"/>
                </a:p>
              </p:txBody>
            </p:sp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22" y="2353916"/>
                <a:ext cx="3303104" cy="337267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</p:grpSp>
        <p:sp>
          <p:nvSpPr>
            <p:cNvPr id="12" name="TextBox 11"/>
            <p:cNvSpPr txBox="1"/>
            <p:nvPr/>
          </p:nvSpPr>
          <p:spPr>
            <a:xfrm rot="5005349">
              <a:off x="4030132" y="1998133"/>
              <a:ext cx="4025392" cy="4010362"/>
            </a:xfrm>
            <a:prstGeom prst="rect">
              <a:avLst/>
            </a:prstGeom>
            <a:noFill/>
          </p:spPr>
          <p:txBody>
            <a:bodyPr wrap="square" rtlCol="1">
              <a:prstTxWarp prst="textArchUp">
                <a:avLst>
                  <a:gd name="adj" fmla="val 5495477"/>
                </a:avLst>
              </a:prstTxWarp>
              <a:spAutoFit/>
            </a:bodyPr>
            <a:lstStyle/>
            <a:p>
              <a:r>
                <a:rPr lang="en-US" sz="28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FCI        Faculty Of Computers and Informations              Fayoum </a:t>
              </a:r>
              <a:r>
                <a:rPr lang="en-US" sz="2800" b="1" spc="50" dirty="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Univercity</a:t>
              </a:r>
              <a:endParaRPr lang="ar-EG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6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El-Wattaneya</dc:creator>
  <cp:lastModifiedBy>El-Wattaneya</cp:lastModifiedBy>
  <cp:revision>4</cp:revision>
  <dcterms:created xsi:type="dcterms:W3CDTF">2021-12-30T12:52:03Z</dcterms:created>
  <dcterms:modified xsi:type="dcterms:W3CDTF">2021-12-30T13:21:22Z</dcterms:modified>
</cp:coreProperties>
</file>