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1069-6690-9924-0F0D-EEA9ACCAC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922BD-B6D7-EE05-1392-9EA36526A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E0266-9647-D883-B3E3-0A2AB6BE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90-8B12-D54E-BF69-4245E3503571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76D8C-2DEA-9AAE-0FC4-7A39DD7A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2639D-912B-35EC-73C2-75F18DB0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F1BD-9715-9241-AFB4-8AADA150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7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E0C2-8E7C-90DD-84AF-3B9BEEAF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2987F-9EA0-837E-AF70-DD1FFC7F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9EF04-15B6-494A-0E0A-3E9C759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90-8B12-D54E-BF69-4245E3503571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B6D39-56DF-B6C6-CDC2-61663923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A907C-2F6F-49E1-5662-DB8EDC27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F1BD-9715-9241-AFB4-8AADA150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1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92CA8-4618-3AA4-4743-A0B58A0FA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19404-891E-B7BE-17B1-502E733DC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D2534-71BF-4A5D-2669-ECCF05B6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90-8B12-D54E-BF69-4245E3503571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ECB4D-3DDC-53D8-E24F-C91DD147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4275D-94C3-F471-CC00-1BE1CAE0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F1BD-9715-9241-AFB4-8AADA150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9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8951-B060-6033-4075-8344F017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1F2E7-8466-CD43-CDD6-F3EA3709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0CDE2-FCD5-B9D9-A826-D89301B0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90-8B12-D54E-BF69-4245E3503571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567C-3763-0EAA-157F-FEE66444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99A80-B608-3FA4-D198-3BFD7D8E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F1BD-9715-9241-AFB4-8AADA150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1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B440-E9AD-B8D1-FD25-8244D54A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0143B-8A9A-46E1-4B87-3F9304486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74701-F0C1-C8CC-1563-AAEF4FA2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90-8B12-D54E-BF69-4245E3503571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79BE2-64C6-E4DE-3F0E-DC798E9A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4C53B-07AB-94D0-F141-49A74763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F1BD-9715-9241-AFB4-8AADA150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9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9C5A-6B74-1FFE-1B2B-99E79242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E415-36BF-EFCA-5E7B-72FA804FF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CB4AC-F0C9-EA43-001F-DE4369D6F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1D8E2-31BF-F15A-2BEB-BC3AC5CC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90-8B12-D54E-BF69-4245E3503571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F3E07-9571-AB94-D6C6-3652357A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40B86-6F11-0F45-5CE2-0EAF4BE6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F1BD-9715-9241-AFB4-8AADA150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1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C7FD-4C83-5200-6C1B-92168B49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A3DD8-2651-514F-22CB-EE1190743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31BDE-DC5B-FF1D-C09E-B3940D0E5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6BBE7-1654-F2A8-EE62-EF8F09BC6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4C8EA-AA09-AFD2-C2E8-84B139F2C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DBE42-627C-EAD1-0A8F-8EB6928F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90-8B12-D54E-BF69-4245E3503571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CC650-E488-30BD-B8E3-D04E2DDC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9E2A7-2869-49C2-93FE-3BC134F4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F1BD-9715-9241-AFB4-8AADA150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C74A-5A48-D415-7577-4BEE0BFB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9EBEE-C4CC-A549-79C8-9FDE7C85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90-8B12-D54E-BF69-4245E3503571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8D8D2-3D8F-A343-5AFA-C28ACC7C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454C8-4D2E-D802-1B6B-3D35DC35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F1BD-9715-9241-AFB4-8AADA150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3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8B47D-A072-50EC-2053-1CD242F8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90-8B12-D54E-BF69-4245E3503571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8E6C1-D4B7-2C18-6E56-DE458754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CC88C-CDF4-3A8B-2D0F-4E784E76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F1BD-9715-9241-AFB4-8AADA150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5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2DAC-3D3F-20AD-2AF4-8609ACB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13F8-3D2B-80A2-EE61-124AC9BBD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88B5E-5B20-E117-922C-5E27CD6C3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E12B8-41B2-F387-6240-A07F2C0F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90-8B12-D54E-BF69-4245E3503571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9CE3D-CEE4-F597-937D-5EBA63CC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A4B25-0279-329C-DC1B-1658E14F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F1BD-9715-9241-AFB4-8AADA150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2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B23F-AE9B-19E6-D891-AE37E77B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691E0-4B51-0BB9-AAC0-3E5CF0210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E42C6-748E-F6CF-63AD-7740580AF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7563-3973-3812-0FC8-45BE98E6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E290-8B12-D54E-BF69-4245E3503571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2CDCD-DF59-D6ED-7832-BB5FF4D8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1C0EA-402E-049F-44BD-78B2006C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8F1BD-9715-9241-AFB4-8AADA150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8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151B7-E318-9D2C-3B1E-6894A28B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10A23-2237-01CB-5A00-FBF4D56AF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69D18-05DC-700E-A660-89B554CCC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CE290-8B12-D54E-BF69-4245E3503571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B69E3-21B4-4D39-9D2E-CE002459C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53367-4C6A-065D-4BEB-8C9CDE3D6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08F1BD-9715-9241-AFB4-8AADA1508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4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A97F-F9C3-431D-4D70-60BF71A0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824037"/>
            <a:ext cx="4328512" cy="3200400"/>
          </a:xfrm>
        </p:spPr>
        <p:txBody>
          <a:bodyPr anchor="ctr">
            <a:normAutofit/>
          </a:bodyPr>
          <a:lstStyle/>
          <a:p>
            <a:r>
              <a:rPr lang="en-US" dirty="0"/>
              <a:t>Norah Kuduk ‘25: Interactive Analysis of Formula 1 Qualifying Data </a:t>
            </a:r>
          </a:p>
        </p:txBody>
      </p:sp>
      <p:pic>
        <p:nvPicPr>
          <p:cNvPr id="26" name="Picture Placeholder 25" descr="A screen shot of a race track&#10;&#10;AI-generated content may be incorrect.">
            <a:extLst>
              <a:ext uri="{FF2B5EF4-FFF2-40B4-BE49-F238E27FC236}">
                <a16:creationId xmlns:a16="http://schemas.microsoft.com/office/drawing/2014/main" id="{4A46F934-922E-44C6-AE41-F84ED98F7D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673" b="-427"/>
          <a:stretch/>
        </p:blipFill>
        <p:spPr>
          <a:xfrm>
            <a:off x="5356183" y="304156"/>
            <a:ext cx="6172200" cy="6240161"/>
          </a:xfrm>
        </p:spPr>
      </p:pic>
    </p:spTree>
    <p:extLst>
      <p:ext uri="{BB962C8B-B14F-4D97-AF65-F5344CB8AC3E}">
        <p14:creationId xmlns:p14="http://schemas.microsoft.com/office/powerpoint/2010/main" val="33987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Norah Kuduk ‘25: Interactive Analysis of Formula 1 Qualifying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Norah Kuduk</dc:creator>
  <cp:lastModifiedBy>Norah Kuduk</cp:lastModifiedBy>
  <cp:revision>1</cp:revision>
  <dcterms:created xsi:type="dcterms:W3CDTF">2025-05-07T20:43:02Z</dcterms:created>
  <dcterms:modified xsi:type="dcterms:W3CDTF">2025-05-07T21:06:07Z</dcterms:modified>
</cp:coreProperties>
</file>