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623B-82C4-42E3-8CDF-088B2D4660C3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47DF-2BDD-4972-B640-6D558432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مربع نص 3"/>
              <p:cNvSpPr txBox="1"/>
              <p:nvPr/>
            </p:nvSpPr>
            <p:spPr>
              <a:xfrm>
                <a:off x="0" y="0"/>
                <a:ext cx="11953702" cy="622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b="1" dirty="0"/>
                  <a:t>Introduction:</a:t>
                </a:r>
              </a:p>
              <a:p>
                <a:pPr algn="l" rtl="0"/>
                <a:r>
                  <a:rPr lang="en-US" dirty="0"/>
                  <a:t>In numerical analysis, Newton's method (also known as the Newton–Raphson method), named after Isaac Newton and Joseph Raphson, is a method for finding successively better approximations to the roots (or zeroes) of a real-valued function.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/>
                  <a:t> it's a root-finding algorithm that uses the first few terms of the Taylor series of a function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in the vicinity of a suspected root. Newton's method is sometimes also known as Newton's iteration, although in this work the latter term is reserved to the application of Newton's method for computing square roots.</a:t>
                </a:r>
              </a:p>
              <a:p>
                <a:pPr algn="l" rtl="0"/>
                <a:r>
                  <a:rPr lang="en-US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 a polynomial, Newton's method is essentially the same as Horner's method.</a:t>
                </a:r>
              </a:p>
              <a:p>
                <a:pPr algn="l" rtl="0"/>
                <a:r>
                  <a:rPr lang="en-US" dirty="0"/>
                  <a:t>The Taylor series of    about the point    is given by is a root-finding algorithm that uses the first few terms of the Taylor series of a function f(x) in the vicinity of a suspected root. Newton's method is sometimes also known as Newton's iteration, although in this work the latter term is reserved to the application of Newton's method for computing square roots.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For f(x) a polynomial, Newton's method is essentially the same as Horner's method.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The Taylor series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Keeping terms only to first order,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>
          <p:sp>
            <p:nvSpPr>
              <p:cNvPr id="4" name="مربع ن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953702" cy="6220101"/>
              </a:xfrm>
              <a:prstGeom prst="rect">
                <a:avLst/>
              </a:prstGeom>
              <a:blipFill>
                <a:blip r:embed="rId2"/>
                <a:stretch>
                  <a:fillRect l="-408" t="-490" r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 descr=" f(x_0+epsilon)=f(x_0)+f^'(x_0)epsilon+1/2f^('')(x_0)epsilon^2+...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23" y="4422399"/>
            <a:ext cx="4381085" cy="36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-1762813" y="3959321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5" name="Picture 11" descr=" f(x_0+epsilon) approx f(x_0)+f^'(x_0)epsilon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23" y="5533534"/>
            <a:ext cx="2945195" cy="25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8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11" y="2962373"/>
            <a:ext cx="5131374" cy="36598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مربع نص 1"/>
              <p:cNvSpPr txBox="1"/>
              <p:nvPr/>
            </p:nvSpPr>
            <p:spPr>
              <a:xfrm>
                <a:off x="94268" y="179107"/>
                <a:ext cx="11962614" cy="318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dirty="0"/>
                  <a:t>The Newton–Raphson method in one variable is implemented as follows:</a:t>
                </a:r>
              </a:p>
              <a:p>
                <a:pPr algn="l" rtl="0"/>
                <a:r>
                  <a:rPr lang="en-US" dirty="0"/>
                  <a:t>The method starts with a function f defined over the real numbers x, the function's derivative f ′, and an initial guess x0 for a root of the function f. If the function satisfies the assumptions made in the derivation of the formula and the initial guess is close, then a better approximation x1 is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/>
                  <a:t>Geometrically, (x1, 0) is the intersection of the x-axis and the tangent of the graph of f at (x0, f (x0)).</a:t>
                </a:r>
              </a:p>
              <a:p>
                <a:pPr algn="l" rtl="0"/>
                <a:r>
                  <a:rPr lang="en-US" dirty="0"/>
                  <a:t>The process is repeated as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/>
                  <a:t>until a sufficiently accurate value is reached</a:t>
                </a:r>
              </a:p>
            </p:txBody>
          </p:sp>
        </mc:Choice>
        <mc:Fallback>
          <p:sp>
            <p:nvSpPr>
              <p:cNvPr id="2" name="مربع ن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" y="179107"/>
                <a:ext cx="11962614" cy="3184846"/>
              </a:xfrm>
              <a:prstGeom prst="rect">
                <a:avLst/>
              </a:prstGeom>
              <a:blipFill>
                <a:blip r:embed="rId3"/>
                <a:stretch>
                  <a:fillRect l="-408" t="-956" b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وسيلة الشرح: سهم إلى اليمين 3"/>
          <p:cNvSpPr/>
          <p:nvPr/>
        </p:nvSpPr>
        <p:spPr>
          <a:xfrm>
            <a:off x="1574276" y="3695307"/>
            <a:ext cx="5106135" cy="266778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 </a:t>
            </a:r>
            <a:r>
              <a:rPr lang="en-US" i="1" dirty="0"/>
              <a:t>f</a:t>
            </a:r>
            <a:r>
              <a:rPr lang="en-US" dirty="0"/>
              <a:t> is shown in blue and the tangent line is in red. We see that 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baseline="-25000" dirty="0"/>
              <a:t> + 1</a:t>
            </a:r>
            <a:r>
              <a:rPr lang="en-US" dirty="0"/>
              <a:t> is a better approximation than 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 for the root </a:t>
            </a:r>
            <a:r>
              <a:rPr lang="en-US" i="1" dirty="0"/>
              <a:t>x</a:t>
            </a:r>
            <a:r>
              <a:rPr lang="en-US" dirty="0"/>
              <a:t> of the function </a:t>
            </a:r>
            <a:r>
              <a:rPr lang="en-US" i="1" dirty="0"/>
              <a:t>f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60" y="2105318"/>
            <a:ext cx="5921604" cy="4575785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169682" y="546755"/>
            <a:ext cx="116609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Suppose that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, and let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be a root of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, and suppose that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is a first approximation of the root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of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 Now consider the tangent line to the graph of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 at the point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0,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0))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 Provided that this tangent line does not have slope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, then this tangent line will have a root of its own that will approximately be equal to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lang="en-US" altLang="en-US" dirty="0">
                <a:solidFill>
                  <a:srgbClr val="444444"/>
                </a:solidFill>
                <a:latin typeface="Helvetica Neue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 equation of this tangent line can be given by the following equation: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0)+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If we set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 solve for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as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-intercept of the tangent line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we obtain: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(2)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0)+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0)0=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0)+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1−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1=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0−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0)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444444"/>
              </a:solidFill>
              <a:latin typeface="MathJax_Main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9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02" y="2195813"/>
            <a:ext cx="5927458" cy="4437221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889" y="183026"/>
            <a:ext cx="1184492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We now take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(the root of the first tangent line) to be an approximation of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If we now look at the tangent line at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1,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on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we obtain a new tangent line, and provided that the slope of this tangent line is not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this tangent line has a root of its own that is an even better approximation of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 equation of this tangent line can be given by the following equation: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(3)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1)+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1)(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Once again, if we set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 solve for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as the x-intercept of the tangent line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we obtain: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(4)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2=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1−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1)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In fact, the more we repeat this procedure, the closer and closer our approximation gets to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For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iterations of this procedure and provided that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)≠0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for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=1,2,...,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we obtain the following general formula for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-intercepts of the corresponding tangent lines as approximations to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:</a:t>
            </a:r>
          </a:p>
          <a:p>
            <a:pPr lvl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(5)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+1=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499" y="4493626"/>
            <a:ext cx="57319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One advantage of Newton's Method is that the sequence of approximations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{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tend to converge much more quickly towards the root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The major disadvantage of Newton's Method is that the sequence of approximations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{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may not converge to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if we do not choose an initial approximation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that is sufficiently close to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20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1" y="624908"/>
            <a:ext cx="1203802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if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a differentiable function that contains the root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and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an approximation of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we can obtain a sequence of approximations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{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}=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Size3"/>
              </a:rPr>
              <a:t>{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Size3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for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≥0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that may or may not converge to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If our initial approximation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too far away from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this sequence may not converge to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We will now look at what must hold so that the error between our approximations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converge to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so that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{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converges to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Consider the interval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[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,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 suppose that there exists a root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∈(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,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). Assume that both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are continuous functions and that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)≠0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(that is the slope of the tangent line at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,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not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 hence is not a horizontal line). Using Taylor's Theorem we have that for some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between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that: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(1)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)0=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If we divide both sides of the equation by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we get that: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(2)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since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then by rearranging these terms we get that 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and substituting this into the equation above and isolating for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we get: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(3)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0=(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)+(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=−(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)Error(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)=−(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Note that in the above equation for the error in the approximation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of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that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Error(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appears. We can see that if the initial approximations are very small, then Newton's Method converges very quickly towards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upon successive iterations.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suppose that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very close to the root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Then since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between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then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is also very close to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 hence: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(4)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c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)≈−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Therefore, for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≥0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we can approximate the error of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from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(5)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Error(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≈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We will now multiply both sides of the equation above by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to get that: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(6)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)≈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=(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note that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)≈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)=(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If we repeat this process then we get that for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≥0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(7)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)≈(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2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for the error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to converge to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(once again, so that our approximations 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converge to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), we must have that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−1&lt;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)&lt;1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i.e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)∣&lt;1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because if so, then as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→∞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we have that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)→0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(8)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∣&lt;1∣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∣=∣∣∣2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)∣∣∣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One important thing to note is that if we maximize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on the interval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[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,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that is let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be defined to be the largest possible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over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[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,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for any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we have that: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(9)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∣=∣∣∣−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)∣∣∣≤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max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≤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≤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∣∣∣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)2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)∣∣∣≤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max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≤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≤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)∣2min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≤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≤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∣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)∣=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If we have that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&lt;1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, then all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M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in"/>
              </a:rPr>
              <a:t>&lt;1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which will guarantee us convergence of Newton's Method to 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MathJax_Math"/>
              </a:rPr>
              <a:t>α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1912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100</Words>
  <Application>Microsoft Office PowerPoint</Application>
  <PresentationFormat>شاشة عريضة</PresentationFormat>
  <Paragraphs>78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 Neue</vt:lpstr>
      <vt:lpstr>MathJax_Main</vt:lpstr>
      <vt:lpstr>MathJax_Math</vt:lpstr>
      <vt:lpstr>MathJax_Size3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Kholoud Abdullah</dc:creator>
  <cp:lastModifiedBy>Kholoud Abdullah</cp:lastModifiedBy>
  <cp:revision>11</cp:revision>
  <dcterms:created xsi:type="dcterms:W3CDTF">2017-05-07T19:35:26Z</dcterms:created>
  <dcterms:modified xsi:type="dcterms:W3CDTF">2017-05-09T18:28:43Z</dcterms:modified>
</cp:coreProperties>
</file>