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94660"/>
  </p:normalViewPr>
  <p:slideViewPr>
    <p:cSldViewPr snapToGrid="0">
      <p:cViewPr>
        <p:scale>
          <a:sx n="90" d="100"/>
          <a:sy n="90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3664" y="1190847"/>
            <a:ext cx="7925135" cy="5939382"/>
          </a:xfrm>
        </p:spPr>
        <p:txBody>
          <a:bodyPr vert="horz"/>
          <a:lstStyle/>
          <a:p>
            <a:r>
              <a:rPr lang="en-US" dirty="0"/>
              <a:t>This app is the main stage to share opinions in dishes that we take to our social event like Friday family meeting ;)</a:t>
            </a:r>
          </a:p>
          <a:p>
            <a:r>
              <a:rPr lang="en-US" dirty="0"/>
              <a:t>You can add tips for dishes added by you or other user </a:t>
            </a:r>
          </a:p>
          <a:p>
            <a:r>
              <a:rPr lang="en-US" dirty="0"/>
              <a:t>You can know what appropriate occasion to take this dish for !</a:t>
            </a:r>
          </a:p>
          <a:p>
            <a:r>
              <a:rPr lang="en-US" dirty="0"/>
              <a:t>you can view other users opinion and rating </a:t>
            </a:r>
          </a:p>
          <a:p>
            <a:r>
              <a:rPr lang="en-US" dirty="0"/>
              <a:t>Images and location maybe added later </a:t>
            </a:r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We want to build this app for </a:t>
            </a:r>
            <a:r>
              <a:rPr lang="en-US" dirty="0" err="1"/>
              <a:t>ios</a:t>
            </a:r>
            <a:r>
              <a:rPr lang="en-US" dirty="0"/>
              <a:t> and android also if we have time to do that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A5BE-F9FE-4B15-A51E-E3572F60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46301-BB14-4106-BB7C-CD02A0DD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We used firebase database as backend for our app “like”</a:t>
            </a:r>
          </a:p>
          <a:p>
            <a:r>
              <a:rPr lang="en-US" dirty="0"/>
              <a:t>We used ionic icons for app icons </a:t>
            </a:r>
          </a:p>
          <a:p>
            <a:r>
              <a:rPr lang="en-US" dirty="0"/>
              <a:t>We used </a:t>
            </a:r>
            <a:r>
              <a:rPr lang="en-US" dirty="0" err="1"/>
              <a:t>colorlovers</a:t>
            </a:r>
            <a:r>
              <a:rPr lang="en-US" dirty="0"/>
              <a:t> for color matching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dirty="0"/>
              <a:t>Advantages:</a:t>
            </a:r>
          </a:p>
          <a:p>
            <a:pPr marL="411480"/>
            <a:r>
              <a:rPr lang="en-US" sz="2400" dirty="0"/>
              <a:t>Ionic View</a:t>
            </a:r>
          </a:p>
          <a:p>
            <a:pPr marL="411480"/>
            <a:r>
              <a:rPr lang="en-US" sz="2400" dirty="0"/>
              <a:t>Web Developers Can Be </a:t>
            </a:r>
            <a:r>
              <a:rPr lang="en-US" sz="2400"/>
              <a:t>Mobile Developers (HTML, CSS, JS)</a:t>
            </a:r>
            <a:endParaRPr lang="en-US" sz="2400" dirty="0"/>
          </a:p>
          <a:p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Disadvantages: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Command line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Few up to date tutorials </a:t>
            </a:r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0B15-D693-4459-AF1A-5C00C740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81140-EE1A-423E-B26F-9FA9172BD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0AFB-9382-4169-AED7-D90AAA16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 ?</a:t>
            </a:r>
          </a:p>
        </p:txBody>
      </p:sp>
    </p:spTree>
    <p:extLst>
      <p:ext uri="{BB962C8B-B14F-4D97-AF65-F5344CB8AC3E}">
        <p14:creationId xmlns:p14="http://schemas.microsoft.com/office/powerpoint/2010/main" val="218996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Pray for us </a:t>
            </a:r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5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865640"/>
      </a:accent3>
      <a:accent4>
        <a:srgbClr val="9B8357"/>
      </a:accent4>
      <a:accent5>
        <a:srgbClr val="F3B196"/>
      </a:accent5>
      <a:accent6>
        <a:srgbClr val="94A088"/>
      </a:accent6>
      <a:hlink>
        <a:srgbClr val="2998E3"/>
      </a:hlink>
      <a:folHlink>
        <a:srgbClr val="7F7F7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235</TotalTime>
  <Words>153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Wingdings</vt:lpstr>
      <vt:lpstr>Badge</vt:lpstr>
      <vt:lpstr>Pick a dish app</vt:lpstr>
      <vt:lpstr>idea</vt:lpstr>
      <vt:lpstr>Platform </vt:lpstr>
      <vt:lpstr>tools</vt:lpstr>
      <vt:lpstr>Experience </vt:lpstr>
      <vt:lpstr>demo</vt:lpstr>
      <vt:lpstr>What we have done ?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norah k</cp:lastModifiedBy>
  <cp:revision>17</cp:revision>
  <dcterms:created xsi:type="dcterms:W3CDTF">2017-11-07T20:26:25Z</dcterms:created>
  <dcterms:modified xsi:type="dcterms:W3CDTF">2017-11-08T22:02:00Z</dcterms:modified>
</cp:coreProperties>
</file>