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167088" y="261256"/>
            <a:ext cx="2670628" cy="8853717"/>
          </a:xfrm>
        </p:spPr>
        <p:txBody>
          <a:bodyPr/>
          <a:lstStyle/>
          <a:p>
            <a:r>
              <a:rPr lang="en-GB" dirty="0"/>
              <a:t>Your presentation should cover the project idea</a:t>
            </a:r>
          </a:p>
          <a:p>
            <a:r>
              <a:rPr lang="en-GB" dirty="0"/>
              <a:t>, platform</a:t>
            </a:r>
          </a:p>
          <a:p>
            <a:r>
              <a:rPr lang="en-GB" dirty="0"/>
              <a:t>, tools, your experience </a:t>
            </a:r>
          </a:p>
          <a:p>
            <a:r>
              <a:rPr lang="en-GB" dirty="0"/>
              <a:t>and live demo with explanation of what you have accomplished so far.</a:t>
            </a:r>
          </a:p>
          <a:p>
            <a:r>
              <a:rPr lang="en-GB" dirty="0"/>
              <a:t>10 min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213</TotalTime>
  <Words>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Pick a dish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8</cp:revision>
  <dcterms:created xsi:type="dcterms:W3CDTF">2017-11-07T20:26:25Z</dcterms:created>
  <dcterms:modified xsi:type="dcterms:W3CDTF">2017-11-08T15:36:06Z</dcterms:modified>
</cp:coreProperties>
</file>