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58" r:id="rId6"/>
    <p:sldId id="262" r:id="rId7"/>
    <p:sldId id="263" r:id="rId8"/>
    <p:sldId id="25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48" autoAdjust="0"/>
    <p:restoredTop sz="94660"/>
  </p:normalViewPr>
  <p:slideViewPr>
    <p:cSldViewPr snapToGrid="0">
      <p:cViewPr>
        <p:scale>
          <a:sx n="59" d="100"/>
          <a:sy n="59" d="100"/>
        </p:scale>
        <p:origin x="-1032" y="-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737378-F74C-4E24-9EC2-0D2BB5758FB1}" type="doc">
      <dgm:prSet loTypeId="urn:microsoft.com/office/officeart/2005/8/layout/default" loCatId="Inbox" qsTypeId="urn:microsoft.com/office/officeart/2005/8/quickstyle/simple2" qsCatId="simple" csTypeId="urn:microsoft.com/office/officeart/2005/8/colors/accent1_3" csCatId="accent1"/>
      <dgm:spPr/>
      <dgm:t>
        <a:bodyPr/>
        <a:lstStyle/>
        <a:p>
          <a:endParaRPr lang="en-US"/>
        </a:p>
      </dgm:t>
    </dgm:pt>
    <dgm:pt modelId="{CA08021B-585B-46E7-BA1F-5420E56DFF26}">
      <dgm:prSet/>
      <dgm:spPr/>
      <dgm:t>
        <a:bodyPr/>
        <a:lstStyle/>
        <a:p>
          <a:r>
            <a:rPr lang="en-US"/>
            <a:t>Signup</a:t>
          </a:r>
        </a:p>
      </dgm:t>
    </dgm:pt>
    <dgm:pt modelId="{C3858590-1432-4944-89FA-CB68A3AE18A5}" type="parTrans" cxnId="{5C69498A-C0CF-4B1C-8B83-AB4936C606E8}">
      <dgm:prSet/>
      <dgm:spPr/>
      <dgm:t>
        <a:bodyPr/>
        <a:lstStyle/>
        <a:p>
          <a:endParaRPr lang="en-US"/>
        </a:p>
      </dgm:t>
    </dgm:pt>
    <dgm:pt modelId="{3AE963F2-851B-4C54-8100-1077DEBC4009}" type="sibTrans" cxnId="{5C69498A-C0CF-4B1C-8B83-AB4936C606E8}">
      <dgm:prSet/>
      <dgm:spPr/>
      <dgm:t>
        <a:bodyPr/>
        <a:lstStyle/>
        <a:p>
          <a:endParaRPr lang="en-US"/>
        </a:p>
      </dgm:t>
    </dgm:pt>
    <dgm:pt modelId="{DF64254A-9EBD-4EFC-9802-521BFBFB7109}">
      <dgm:prSet/>
      <dgm:spPr/>
      <dgm:t>
        <a:bodyPr/>
        <a:lstStyle/>
        <a:p>
          <a:r>
            <a:rPr lang="en-US"/>
            <a:t>login </a:t>
          </a:r>
        </a:p>
      </dgm:t>
    </dgm:pt>
    <dgm:pt modelId="{392C3C0E-C17E-4820-B9FD-69B100A6C062}" type="parTrans" cxnId="{83C7D896-DA89-4D78-8869-A1959AA3B220}">
      <dgm:prSet/>
      <dgm:spPr/>
      <dgm:t>
        <a:bodyPr/>
        <a:lstStyle/>
        <a:p>
          <a:endParaRPr lang="en-US"/>
        </a:p>
      </dgm:t>
    </dgm:pt>
    <dgm:pt modelId="{E3181219-D854-4321-94E5-2C4540E74E9F}" type="sibTrans" cxnId="{83C7D896-DA89-4D78-8869-A1959AA3B220}">
      <dgm:prSet/>
      <dgm:spPr/>
      <dgm:t>
        <a:bodyPr/>
        <a:lstStyle/>
        <a:p>
          <a:endParaRPr lang="en-US"/>
        </a:p>
      </dgm:t>
    </dgm:pt>
    <dgm:pt modelId="{93FF2072-4925-412F-B5EF-CEF7128B76E3}">
      <dgm:prSet/>
      <dgm:spPr/>
      <dgm:t>
        <a:bodyPr/>
        <a:lstStyle/>
        <a:p>
          <a:r>
            <a:rPr lang="en-US"/>
            <a:t>Skip</a:t>
          </a:r>
        </a:p>
      </dgm:t>
    </dgm:pt>
    <dgm:pt modelId="{788A7467-1AA9-4A64-B7DD-F71092FECF52}" type="parTrans" cxnId="{A44AC37C-A6C0-40FD-848D-F560872F35CB}">
      <dgm:prSet/>
      <dgm:spPr/>
      <dgm:t>
        <a:bodyPr/>
        <a:lstStyle/>
        <a:p>
          <a:endParaRPr lang="en-US"/>
        </a:p>
      </dgm:t>
    </dgm:pt>
    <dgm:pt modelId="{A20F0525-71D9-473D-9413-0B9A01E37F5E}" type="sibTrans" cxnId="{A44AC37C-A6C0-40FD-848D-F560872F35CB}">
      <dgm:prSet/>
      <dgm:spPr/>
      <dgm:t>
        <a:bodyPr/>
        <a:lstStyle/>
        <a:p>
          <a:endParaRPr lang="en-US"/>
        </a:p>
      </dgm:t>
    </dgm:pt>
    <dgm:pt modelId="{EC304DEE-ECC8-4115-AC0C-7FAE380EE5DC}">
      <dgm:prSet/>
      <dgm:spPr/>
      <dgm:t>
        <a:bodyPr/>
        <a:lstStyle/>
        <a:p>
          <a:r>
            <a:rPr lang="en-US"/>
            <a:t>List of dish (home page for all users)</a:t>
          </a:r>
        </a:p>
      </dgm:t>
    </dgm:pt>
    <dgm:pt modelId="{32ED1675-E964-4124-A5F9-87012E54751F}" type="parTrans" cxnId="{58A1DB5A-EBB6-4C4E-8A19-4709FF509CD9}">
      <dgm:prSet/>
      <dgm:spPr/>
      <dgm:t>
        <a:bodyPr/>
        <a:lstStyle/>
        <a:p>
          <a:endParaRPr lang="en-US"/>
        </a:p>
      </dgm:t>
    </dgm:pt>
    <dgm:pt modelId="{76D59B59-E733-4A24-B6FD-96DD6E6B0254}" type="sibTrans" cxnId="{58A1DB5A-EBB6-4C4E-8A19-4709FF509CD9}">
      <dgm:prSet/>
      <dgm:spPr/>
      <dgm:t>
        <a:bodyPr/>
        <a:lstStyle/>
        <a:p>
          <a:endParaRPr lang="en-US"/>
        </a:p>
      </dgm:t>
    </dgm:pt>
    <dgm:pt modelId="{EAB44E80-EB98-4FB7-B58D-9054D1F44343}">
      <dgm:prSet/>
      <dgm:spPr/>
      <dgm:t>
        <a:bodyPr/>
        <a:lstStyle/>
        <a:p>
          <a:r>
            <a:rPr lang="en-US"/>
            <a:t>Profile page </a:t>
          </a:r>
        </a:p>
      </dgm:t>
    </dgm:pt>
    <dgm:pt modelId="{1AD31A3F-A9DF-4B29-A02B-660D5D646C0F}" type="parTrans" cxnId="{12B57F1A-7AAC-4763-B00C-DEFB40CF4EF5}">
      <dgm:prSet/>
      <dgm:spPr/>
      <dgm:t>
        <a:bodyPr/>
        <a:lstStyle/>
        <a:p>
          <a:endParaRPr lang="en-US"/>
        </a:p>
      </dgm:t>
    </dgm:pt>
    <dgm:pt modelId="{E6FECD94-72AC-4865-AC62-6FCC3C529198}" type="sibTrans" cxnId="{12B57F1A-7AAC-4763-B00C-DEFB40CF4EF5}">
      <dgm:prSet/>
      <dgm:spPr/>
      <dgm:t>
        <a:bodyPr/>
        <a:lstStyle/>
        <a:p>
          <a:endParaRPr lang="en-US"/>
        </a:p>
      </dgm:t>
    </dgm:pt>
    <dgm:pt modelId="{833137B7-273E-4CB6-8381-2C2F2ACF41A9}">
      <dgm:prSet/>
      <dgm:spPr/>
      <dgm:t>
        <a:bodyPr/>
        <a:lstStyle/>
        <a:p>
          <a:r>
            <a:rPr lang="en-US"/>
            <a:t>Settings page </a:t>
          </a:r>
        </a:p>
      </dgm:t>
    </dgm:pt>
    <dgm:pt modelId="{C85722CF-114F-4466-82C8-7058DC435DD6}" type="parTrans" cxnId="{605E9C4D-8446-4E80-BAC0-C2D3D0AFDFE5}">
      <dgm:prSet/>
      <dgm:spPr/>
      <dgm:t>
        <a:bodyPr/>
        <a:lstStyle/>
        <a:p>
          <a:endParaRPr lang="en-US"/>
        </a:p>
      </dgm:t>
    </dgm:pt>
    <dgm:pt modelId="{2CB78FF2-AAAD-4541-81AE-E58D28D208BA}" type="sibTrans" cxnId="{605E9C4D-8446-4E80-BAC0-C2D3D0AFDFE5}">
      <dgm:prSet/>
      <dgm:spPr/>
      <dgm:t>
        <a:bodyPr/>
        <a:lstStyle/>
        <a:p>
          <a:endParaRPr lang="en-US"/>
        </a:p>
      </dgm:t>
    </dgm:pt>
    <dgm:pt modelId="{BE9C5062-E235-4175-A274-94C994B2BBD2}">
      <dgm:prSet/>
      <dgm:spPr/>
      <dgm:t>
        <a:bodyPr/>
        <a:lstStyle/>
        <a:p>
          <a:r>
            <a:rPr lang="en-US"/>
            <a:t>Add new dish </a:t>
          </a:r>
        </a:p>
      </dgm:t>
    </dgm:pt>
    <dgm:pt modelId="{9AD3C363-D4CB-4F02-80AD-A19E42C0CFA4}" type="parTrans" cxnId="{631E0B0C-32CD-4BA6-B298-C74890F8D470}">
      <dgm:prSet/>
      <dgm:spPr/>
      <dgm:t>
        <a:bodyPr/>
        <a:lstStyle/>
        <a:p>
          <a:endParaRPr lang="en-US"/>
        </a:p>
      </dgm:t>
    </dgm:pt>
    <dgm:pt modelId="{10BB8CC6-3A31-48FF-BCD5-DC47BE72146B}" type="sibTrans" cxnId="{631E0B0C-32CD-4BA6-B298-C74890F8D470}">
      <dgm:prSet/>
      <dgm:spPr/>
      <dgm:t>
        <a:bodyPr/>
        <a:lstStyle/>
        <a:p>
          <a:endParaRPr lang="en-US"/>
        </a:p>
      </dgm:t>
    </dgm:pt>
    <dgm:pt modelId="{74DC694E-3D09-4A3E-AA06-0F436465B8DD}" type="pres">
      <dgm:prSet presAssocID="{05737378-F74C-4E24-9EC2-0D2BB5758FB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CAB0F38-E292-4E90-B35F-6EB8A903C9CB}" type="pres">
      <dgm:prSet presAssocID="{CA08021B-585B-46E7-BA1F-5420E56DFF26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441EE2-73B0-4816-B767-6FDF68D8E957}" type="pres">
      <dgm:prSet presAssocID="{3AE963F2-851B-4C54-8100-1077DEBC4009}" presName="sibTrans" presStyleCnt="0"/>
      <dgm:spPr/>
    </dgm:pt>
    <dgm:pt modelId="{35CD2B37-F779-4962-82A3-DEC6CC6C87F5}" type="pres">
      <dgm:prSet presAssocID="{DF64254A-9EBD-4EFC-9802-521BFBFB7109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5024A1-D88A-450E-9C62-4A6E444B67E8}" type="pres">
      <dgm:prSet presAssocID="{E3181219-D854-4321-94E5-2C4540E74E9F}" presName="sibTrans" presStyleCnt="0"/>
      <dgm:spPr/>
    </dgm:pt>
    <dgm:pt modelId="{071F557A-7AF5-4245-8C6A-20AC9955B137}" type="pres">
      <dgm:prSet presAssocID="{93FF2072-4925-412F-B5EF-CEF7128B76E3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DA49D2-15E3-4818-A7F5-8D609BB2B4EE}" type="pres">
      <dgm:prSet presAssocID="{A20F0525-71D9-473D-9413-0B9A01E37F5E}" presName="sibTrans" presStyleCnt="0"/>
      <dgm:spPr/>
    </dgm:pt>
    <dgm:pt modelId="{556F3AFB-5CAC-40F2-BD2F-7BCE935EBF20}" type="pres">
      <dgm:prSet presAssocID="{EC304DEE-ECC8-4115-AC0C-7FAE380EE5DC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181051-9221-4B36-8761-DBFE5D1CC42D}" type="pres">
      <dgm:prSet presAssocID="{76D59B59-E733-4A24-B6FD-96DD6E6B0254}" presName="sibTrans" presStyleCnt="0"/>
      <dgm:spPr/>
    </dgm:pt>
    <dgm:pt modelId="{46E7CDFA-621F-40A9-A72F-13159B4965BE}" type="pres">
      <dgm:prSet presAssocID="{EAB44E80-EB98-4FB7-B58D-9054D1F44343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09253B-4A3F-413D-A3B8-AE6FBE19481F}" type="pres">
      <dgm:prSet presAssocID="{E6FECD94-72AC-4865-AC62-6FCC3C529198}" presName="sibTrans" presStyleCnt="0"/>
      <dgm:spPr/>
    </dgm:pt>
    <dgm:pt modelId="{87505D9B-FB99-4C9F-A1CB-5FFBDDBFE589}" type="pres">
      <dgm:prSet presAssocID="{833137B7-273E-4CB6-8381-2C2F2ACF41A9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06CE04-DBE2-493A-A3A7-CB2280886FCD}" type="pres">
      <dgm:prSet presAssocID="{2CB78FF2-AAAD-4541-81AE-E58D28D208BA}" presName="sibTrans" presStyleCnt="0"/>
      <dgm:spPr/>
    </dgm:pt>
    <dgm:pt modelId="{E875863E-5C66-47F5-9A02-8D09F1459740}" type="pres">
      <dgm:prSet presAssocID="{BE9C5062-E235-4175-A274-94C994B2BBD2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FD89F2E-6323-47C1-A288-BF6C85565E3A}" type="presOf" srcId="{CA08021B-585B-46E7-BA1F-5420E56DFF26}" destId="{2CAB0F38-E292-4E90-B35F-6EB8A903C9CB}" srcOrd="0" destOrd="0" presId="urn:microsoft.com/office/officeart/2005/8/layout/default"/>
    <dgm:cxn modelId="{631E0B0C-32CD-4BA6-B298-C74890F8D470}" srcId="{05737378-F74C-4E24-9EC2-0D2BB5758FB1}" destId="{BE9C5062-E235-4175-A274-94C994B2BBD2}" srcOrd="6" destOrd="0" parTransId="{9AD3C363-D4CB-4F02-80AD-A19E42C0CFA4}" sibTransId="{10BB8CC6-3A31-48FF-BCD5-DC47BE72146B}"/>
    <dgm:cxn modelId="{12B57F1A-7AAC-4763-B00C-DEFB40CF4EF5}" srcId="{05737378-F74C-4E24-9EC2-0D2BB5758FB1}" destId="{EAB44E80-EB98-4FB7-B58D-9054D1F44343}" srcOrd="4" destOrd="0" parTransId="{1AD31A3F-A9DF-4B29-A02B-660D5D646C0F}" sibTransId="{E6FECD94-72AC-4865-AC62-6FCC3C529198}"/>
    <dgm:cxn modelId="{A44AC37C-A6C0-40FD-848D-F560872F35CB}" srcId="{05737378-F74C-4E24-9EC2-0D2BB5758FB1}" destId="{93FF2072-4925-412F-B5EF-CEF7128B76E3}" srcOrd="2" destOrd="0" parTransId="{788A7467-1AA9-4A64-B7DD-F71092FECF52}" sibTransId="{A20F0525-71D9-473D-9413-0B9A01E37F5E}"/>
    <dgm:cxn modelId="{1C189D45-A246-4B35-9B1C-5230D6F5E2C5}" type="presOf" srcId="{EAB44E80-EB98-4FB7-B58D-9054D1F44343}" destId="{46E7CDFA-621F-40A9-A72F-13159B4965BE}" srcOrd="0" destOrd="0" presId="urn:microsoft.com/office/officeart/2005/8/layout/default"/>
    <dgm:cxn modelId="{605E9C4D-8446-4E80-BAC0-C2D3D0AFDFE5}" srcId="{05737378-F74C-4E24-9EC2-0D2BB5758FB1}" destId="{833137B7-273E-4CB6-8381-2C2F2ACF41A9}" srcOrd="5" destOrd="0" parTransId="{C85722CF-114F-4466-82C8-7058DC435DD6}" sibTransId="{2CB78FF2-AAAD-4541-81AE-E58D28D208BA}"/>
    <dgm:cxn modelId="{CEACC82D-DB64-4938-9351-7B5AC828A031}" type="presOf" srcId="{833137B7-273E-4CB6-8381-2C2F2ACF41A9}" destId="{87505D9B-FB99-4C9F-A1CB-5FFBDDBFE589}" srcOrd="0" destOrd="0" presId="urn:microsoft.com/office/officeart/2005/8/layout/default"/>
    <dgm:cxn modelId="{5C69498A-C0CF-4B1C-8B83-AB4936C606E8}" srcId="{05737378-F74C-4E24-9EC2-0D2BB5758FB1}" destId="{CA08021B-585B-46E7-BA1F-5420E56DFF26}" srcOrd="0" destOrd="0" parTransId="{C3858590-1432-4944-89FA-CB68A3AE18A5}" sibTransId="{3AE963F2-851B-4C54-8100-1077DEBC4009}"/>
    <dgm:cxn modelId="{CBBD9FDB-C440-4C27-8BA1-44A1CEF84AEB}" type="presOf" srcId="{93FF2072-4925-412F-B5EF-CEF7128B76E3}" destId="{071F557A-7AF5-4245-8C6A-20AC9955B137}" srcOrd="0" destOrd="0" presId="urn:microsoft.com/office/officeart/2005/8/layout/default"/>
    <dgm:cxn modelId="{58A1DB5A-EBB6-4C4E-8A19-4709FF509CD9}" srcId="{05737378-F74C-4E24-9EC2-0D2BB5758FB1}" destId="{EC304DEE-ECC8-4115-AC0C-7FAE380EE5DC}" srcOrd="3" destOrd="0" parTransId="{32ED1675-E964-4124-A5F9-87012E54751F}" sibTransId="{76D59B59-E733-4A24-B6FD-96DD6E6B0254}"/>
    <dgm:cxn modelId="{4399BBC2-44DF-4F09-B368-B98BE89C9832}" type="presOf" srcId="{EC304DEE-ECC8-4115-AC0C-7FAE380EE5DC}" destId="{556F3AFB-5CAC-40F2-BD2F-7BCE935EBF20}" srcOrd="0" destOrd="0" presId="urn:microsoft.com/office/officeart/2005/8/layout/default"/>
    <dgm:cxn modelId="{83C7D896-DA89-4D78-8869-A1959AA3B220}" srcId="{05737378-F74C-4E24-9EC2-0D2BB5758FB1}" destId="{DF64254A-9EBD-4EFC-9802-521BFBFB7109}" srcOrd="1" destOrd="0" parTransId="{392C3C0E-C17E-4820-B9FD-69B100A6C062}" sibTransId="{E3181219-D854-4321-94E5-2C4540E74E9F}"/>
    <dgm:cxn modelId="{6EB64C4E-1006-460D-A24E-D8E4963FBDE2}" type="presOf" srcId="{DF64254A-9EBD-4EFC-9802-521BFBFB7109}" destId="{35CD2B37-F779-4962-82A3-DEC6CC6C87F5}" srcOrd="0" destOrd="0" presId="urn:microsoft.com/office/officeart/2005/8/layout/default"/>
    <dgm:cxn modelId="{0399C53C-6814-4E54-8A1D-59202A7B6098}" type="presOf" srcId="{BE9C5062-E235-4175-A274-94C994B2BBD2}" destId="{E875863E-5C66-47F5-9A02-8D09F1459740}" srcOrd="0" destOrd="0" presId="urn:microsoft.com/office/officeart/2005/8/layout/default"/>
    <dgm:cxn modelId="{43349697-EC21-4CAD-B1F7-8BC34652A224}" type="presOf" srcId="{05737378-F74C-4E24-9EC2-0D2BB5758FB1}" destId="{74DC694E-3D09-4A3E-AA06-0F436465B8DD}" srcOrd="0" destOrd="0" presId="urn:microsoft.com/office/officeart/2005/8/layout/default"/>
    <dgm:cxn modelId="{DE2CC34A-01CB-424A-A21E-CA3E8BB53EF0}" type="presParOf" srcId="{74DC694E-3D09-4A3E-AA06-0F436465B8DD}" destId="{2CAB0F38-E292-4E90-B35F-6EB8A903C9CB}" srcOrd="0" destOrd="0" presId="urn:microsoft.com/office/officeart/2005/8/layout/default"/>
    <dgm:cxn modelId="{0764B002-8DDF-4CC0-B1C8-05B0AC4B6816}" type="presParOf" srcId="{74DC694E-3D09-4A3E-AA06-0F436465B8DD}" destId="{63441EE2-73B0-4816-B767-6FDF68D8E957}" srcOrd="1" destOrd="0" presId="urn:microsoft.com/office/officeart/2005/8/layout/default"/>
    <dgm:cxn modelId="{94D04591-D1D0-4E98-AF89-666DEAF86190}" type="presParOf" srcId="{74DC694E-3D09-4A3E-AA06-0F436465B8DD}" destId="{35CD2B37-F779-4962-82A3-DEC6CC6C87F5}" srcOrd="2" destOrd="0" presId="urn:microsoft.com/office/officeart/2005/8/layout/default"/>
    <dgm:cxn modelId="{CF18C84B-2DC2-418C-B17E-5FE5E35BA09E}" type="presParOf" srcId="{74DC694E-3D09-4A3E-AA06-0F436465B8DD}" destId="{875024A1-D88A-450E-9C62-4A6E444B67E8}" srcOrd="3" destOrd="0" presId="urn:microsoft.com/office/officeart/2005/8/layout/default"/>
    <dgm:cxn modelId="{E093C987-1B78-49C6-BEFB-954D6A5F0B86}" type="presParOf" srcId="{74DC694E-3D09-4A3E-AA06-0F436465B8DD}" destId="{071F557A-7AF5-4245-8C6A-20AC9955B137}" srcOrd="4" destOrd="0" presId="urn:microsoft.com/office/officeart/2005/8/layout/default"/>
    <dgm:cxn modelId="{D2293D22-6703-4473-821A-3D0A34A2B636}" type="presParOf" srcId="{74DC694E-3D09-4A3E-AA06-0F436465B8DD}" destId="{72DA49D2-15E3-4818-A7F5-8D609BB2B4EE}" srcOrd="5" destOrd="0" presId="urn:microsoft.com/office/officeart/2005/8/layout/default"/>
    <dgm:cxn modelId="{5D9E58CA-469C-4DFC-92FA-E6257A755320}" type="presParOf" srcId="{74DC694E-3D09-4A3E-AA06-0F436465B8DD}" destId="{556F3AFB-5CAC-40F2-BD2F-7BCE935EBF20}" srcOrd="6" destOrd="0" presId="urn:microsoft.com/office/officeart/2005/8/layout/default"/>
    <dgm:cxn modelId="{E9724286-83A5-4026-96D4-4AE871CF2961}" type="presParOf" srcId="{74DC694E-3D09-4A3E-AA06-0F436465B8DD}" destId="{8E181051-9221-4B36-8761-DBFE5D1CC42D}" srcOrd="7" destOrd="0" presId="urn:microsoft.com/office/officeart/2005/8/layout/default"/>
    <dgm:cxn modelId="{10E84176-EF55-4311-9DBE-FEC9C5526F81}" type="presParOf" srcId="{74DC694E-3D09-4A3E-AA06-0F436465B8DD}" destId="{46E7CDFA-621F-40A9-A72F-13159B4965BE}" srcOrd="8" destOrd="0" presId="urn:microsoft.com/office/officeart/2005/8/layout/default"/>
    <dgm:cxn modelId="{3F5134AA-2150-4D00-825A-D705CA618E86}" type="presParOf" srcId="{74DC694E-3D09-4A3E-AA06-0F436465B8DD}" destId="{9309253B-4A3F-413D-A3B8-AE6FBE19481F}" srcOrd="9" destOrd="0" presId="urn:microsoft.com/office/officeart/2005/8/layout/default"/>
    <dgm:cxn modelId="{BA1011F5-9B59-46A1-8B38-FB4AA3C074D9}" type="presParOf" srcId="{74DC694E-3D09-4A3E-AA06-0F436465B8DD}" destId="{87505D9B-FB99-4C9F-A1CB-5FFBDDBFE589}" srcOrd="10" destOrd="0" presId="urn:microsoft.com/office/officeart/2005/8/layout/default"/>
    <dgm:cxn modelId="{8A1759C3-1279-4192-A17F-230BA036A445}" type="presParOf" srcId="{74DC694E-3D09-4A3E-AA06-0F436465B8DD}" destId="{5F06CE04-DBE2-493A-A3A7-CB2280886FCD}" srcOrd="11" destOrd="0" presId="urn:microsoft.com/office/officeart/2005/8/layout/default"/>
    <dgm:cxn modelId="{AAB8826F-981D-49F9-803A-22DF3D5F446A}" type="presParOf" srcId="{74DC694E-3D09-4A3E-AA06-0F436465B8DD}" destId="{E875863E-5C66-47F5-9A02-8D09F1459740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AB0F38-E292-4E90-B35F-6EB8A903C9CB}">
      <dsp:nvSpPr>
        <dsp:cNvPr id="0" name=""/>
        <dsp:cNvSpPr/>
      </dsp:nvSpPr>
      <dsp:spPr>
        <a:xfrm>
          <a:off x="2982" y="259257"/>
          <a:ext cx="2365833" cy="141950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/>
            <a:t>Signup</a:t>
          </a:r>
        </a:p>
      </dsp:txBody>
      <dsp:txXfrm>
        <a:off x="2982" y="259257"/>
        <a:ext cx="2365833" cy="1419500"/>
      </dsp:txXfrm>
    </dsp:sp>
    <dsp:sp modelId="{35CD2B37-F779-4962-82A3-DEC6CC6C87F5}">
      <dsp:nvSpPr>
        <dsp:cNvPr id="0" name=""/>
        <dsp:cNvSpPr/>
      </dsp:nvSpPr>
      <dsp:spPr>
        <a:xfrm>
          <a:off x="2605399" y="259257"/>
          <a:ext cx="2365833" cy="1419500"/>
        </a:xfrm>
        <a:prstGeom prst="rect">
          <a:avLst/>
        </a:prstGeom>
        <a:solidFill>
          <a:schemeClr val="accent1">
            <a:shade val="80000"/>
            <a:hueOff val="-874"/>
            <a:satOff val="1596"/>
            <a:lumOff val="2714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/>
            <a:t>login </a:t>
          </a:r>
        </a:p>
      </dsp:txBody>
      <dsp:txXfrm>
        <a:off x="2605399" y="259257"/>
        <a:ext cx="2365833" cy="1419500"/>
      </dsp:txXfrm>
    </dsp:sp>
    <dsp:sp modelId="{071F557A-7AF5-4245-8C6A-20AC9955B137}">
      <dsp:nvSpPr>
        <dsp:cNvPr id="0" name=""/>
        <dsp:cNvSpPr/>
      </dsp:nvSpPr>
      <dsp:spPr>
        <a:xfrm>
          <a:off x="5207816" y="259257"/>
          <a:ext cx="2365833" cy="1419500"/>
        </a:xfrm>
        <a:prstGeom prst="rect">
          <a:avLst/>
        </a:prstGeom>
        <a:solidFill>
          <a:schemeClr val="accent1">
            <a:shade val="80000"/>
            <a:hueOff val="-1747"/>
            <a:satOff val="3192"/>
            <a:lumOff val="5428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/>
            <a:t>Skip</a:t>
          </a:r>
        </a:p>
      </dsp:txBody>
      <dsp:txXfrm>
        <a:off x="5207816" y="259257"/>
        <a:ext cx="2365833" cy="1419500"/>
      </dsp:txXfrm>
    </dsp:sp>
    <dsp:sp modelId="{556F3AFB-5CAC-40F2-BD2F-7BCE935EBF20}">
      <dsp:nvSpPr>
        <dsp:cNvPr id="0" name=""/>
        <dsp:cNvSpPr/>
      </dsp:nvSpPr>
      <dsp:spPr>
        <a:xfrm>
          <a:off x="7810233" y="259257"/>
          <a:ext cx="2365833" cy="1419500"/>
        </a:xfrm>
        <a:prstGeom prst="rect">
          <a:avLst/>
        </a:prstGeom>
        <a:solidFill>
          <a:schemeClr val="accent1">
            <a:shade val="80000"/>
            <a:hueOff val="-2621"/>
            <a:satOff val="4789"/>
            <a:lumOff val="8141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/>
            <a:t>List of dish (home page for all users)</a:t>
          </a:r>
        </a:p>
      </dsp:txBody>
      <dsp:txXfrm>
        <a:off x="7810233" y="259257"/>
        <a:ext cx="2365833" cy="1419500"/>
      </dsp:txXfrm>
    </dsp:sp>
    <dsp:sp modelId="{46E7CDFA-621F-40A9-A72F-13159B4965BE}">
      <dsp:nvSpPr>
        <dsp:cNvPr id="0" name=""/>
        <dsp:cNvSpPr/>
      </dsp:nvSpPr>
      <dsp:spPr>
        <a:xfrm>
          <a:off x="1304190" y="1915341"/>
          <a:ext cx="2365833" cy="1419500"/>
        </a:xfrm>
        <a:prstGeom prst="rect">
          <a:avLst/>
        </a:prstGeom>
        <a:solidFill>
          <a:schemeClr val="accent1">
            <a:shade val="80000"/>
            <a:hueOff val="-3494"/>
            <a:satOff val="6385"/>
            <a:lumOff val="10855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/>
            <a:t>Profile page </a:t>
          </a:r>
        </a:p>
      </dsp:txBody>
      <dsp:txXfrm>
        <a:off x="1304190" y="1915341"/>
        <a:ext cx="2365833" cy="1419500"/>
      </dsp:txXfrm>
    </dsp:sp>
    <dsp:sp modelId="{87505D9B-FB99-4C9F-A1CB-5FFBDDBFE589}">
      <dsp:nvSpPr>
        <dsp:cNvPr id="0" name=""/>
        <dsp:cNvSpPr/>
      </dsp:nvSpPr>
      <dsp:spPr>
        <a:xfrm>
          <a:off x="3906608" y="1915341"/>
          <a:ext cx="2365833" cy="1419500"/>
        </a:xfrm>
        <a:prstGeom prst="rect">
          <a:avLst/>
        </a:prstGeom>
        <a:solidFill>
          <a:schemeClr val="accent1">
            <a:shade val="80000"/>
            <a:hueOff val="-4368"/>
            <a:satOff val="7981"/>
            <a:lumOff val="13569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/>
            <a:t>Settings page </a:t>
          </a:r>
        </a:p>
      </dsp:txBody>
      <dsp:txXfrm>
        <a:off x="3906608" y="1915341"/>
        <a:ext cx="2365833" cy="1419500"/>
      </dsp:txXfrm>
    </dsp:sp>
    <dsp:sp modelId="{E875863E-5C66-47F5-9A02-8D09F1459740}">
      <dsp:nvSpPr>
        <dsp:cNvPr id="0" name=""/>
        <dsp:cNvSpPr/>
      </dsp:nvSpPr>
      <dsp:spPr>
        <a:xfrm>
          <a:off x="6509025" y="1915341"/>
          <a:ext cx="2365833" cy="1419500"/>
        </a:xfrm>
        <a:prstGeom prst="rect">
          <a:avLst/>
        </a:prstGeom>
        <a:solidFill>
          <a:schemeClr val="accent1">
            <a:shade val="80000"/>
            <a:hueOff val="-5241"/>
            <a:satOff val="9577"/>
            <a:lumOff val="16283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/>
            <a:t>Add new dish </a:t>
          </a:r>
        </a:p>
      </dsp:txBody>
      <dsp:txXfrm>
        <a:off x="6509025" y="1915341"/>
        <a:ext cx="2365833" cy="1419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09/11/17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09/11/17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09/11/17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09/11/17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09/11/17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09/11/17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09/11/17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09/11/17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09/11/17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09/11/17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09/11/17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09/11/17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52C71E-D495-4B06-9663-B87220326D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Pick a dish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831B2C1-060E-4041-862C-29CA6B5265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team #5</a:t>
            </a:r>
          </a:p>
        </p:txBody>
      </p:sp>
    </p:spTree>
    <p:extLst>
      <p:ext uri="{BB962C8B-B14F-4D97-AF65-F5344CB8AC3E}">
        <p14:creationId xmlns:p14="http://schemas.microsoft.com/office/powerpoint/2010/main" val="2832171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59A47C-5E27-4927-9AB7-7858CC6B6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F629151-CF71-41D0-859A-9BF538BE9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39706" y="1399394"/>
            <a:ext cx="7925135" cy="5939382"/>
          </a:xfrm>
        </p:spPr>
        <p:txBody>
          <a:bodyPr vert="horz">
            <a:normAutofit/>
          </a:bodyPr>
          <a:lstStyle/>
          <a:p>
            <a:r>
              <a:rPr lang="en-US" sz="2400" dirty="0"/>
              <a:t>This app is the main stage to share opinions in dishes that we take to our social event like Friday family meeting </a:t>
            </a:r>
            <a:r>
              <a:rPr lang="en-US" sz="2400" dirty="0" smtClean="0"/>
              <a:t>;)</a:t>
            </a:r>
          </a:p>
          <a:p>
            <a:r>
              <a:rPr lang="en-US" sz="2400" dirty="0" smtClean="0"/>
              <a:t>You can view dishes' shops  </a:t>
            </a:r>
            <a:endParaRPr lang="en-US" sz="2400" dirty="0"/>
          </a:p>
          <a:p>
            <a:r>
              <a:rPr lang="en-US" sz="2400" dirty="0"/>
              <a:t>You can add tips for dishes added by you or other user </a:t>
            </a:r>
          </a:p>
          <a:p>
            <a:r>
              <a:rPr lang="en-US" sz="2400" dirty="0"/>
              <a:t>You can know what appropriate occasion to take this dish for !</a:t>
            </a:r>
          </a:p>
          <a:p>
            <a:r>
              <a:rPr lang="en-US" sz="2400" dirty="0"/>
              <a:t>you can view other users opinion and rating </a:t>
            </a:r>
          </a:p>
          <a:p>
            <a:r>
              <a:rPr lang="en-US" sz="2400" dirty="0"/>
              <a:t>Images and location maybe added later </a:t>
            </a:r>
          </a:p>
        </p:txBody>
      </p:sp>
    </p:spTree>
    <p:extLst>
      <p:ext uri="{BB962C8B-B14F-4D97-AF65-F5344CB8AC3E}">
        <p14:creationId xmlns:p14="http://schemas.microsoft.com/office/powerpoint/2010/main" val="4107408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sz="2800" dirty="0"/>
              <a:t>We want to build this app for </a:t>
            </a:r>
            <a:r>
              <a:rPr lang="en-US" sz="2800" dirty="0" err="1"/>
              <a:t>ios</a:t>
            </a:r>
            <a:r>
              <a:rPr lang="en-US" sz="2800" dirty="0"/>
              <a:t> and android also if we have time to do that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79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94A5BE-F9FE-4B15-A51E-E3572F60C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8D46301-BB14-4106-BB7C-CD02A0DDE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sz="2800" dirty="0"/>
              <a:t>We used firebase database as backend for our app “like”</a:t>
            </a:r>
          </a:p>
          <a:p>
            <a:r>
              <a:rPr lang="en-US" sz="2800" dirty="0"/>
              <a:t>We used ionic icons for app icons </a:t>
            </a:r>
          </a:p>
          <a:p>
            <a:r>
              <a:rPr lang="en-US" sz="2800" dirty="0"/>
              <a:t>We used </a:t>
            </a:r>
            <a:r>
              <a:rPr lang="en-US" sz="2800" dirty="0" err="1"/>
              <a:t>colorlovers</a:t>
            </a:r>
            <a:r>
              <a:rPr lang="en-US" sz="2800" dirty="0"/>
              <a:t> for color matching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217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AB97D2-A703-4DF9-A135-61E99FBBA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Experience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18A2BED-03F4-401A-8B62-B87439446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2400" b="1" dirty="0"/>
              <a:t>Advantages:</a:t>
            </a:r>
          </a:p>
          <a:p>
            <a:pPr marL="411480"/>
            <a:r>
              <a:rPr lang="en-US" sz="2400" dirty="0"/>
              <a:t>Ionic View</a:t>
            </a:r>
          </a:p>
          <a:p>
            <a:pPr marL="411480"/>
            <a:r>
              <a:rPr lang="en-US" sz="2400" dirty="0"/>
              <a:t>Web Developers Can Be Mobile Developers (HTML, CSS, JS)</a:t>
            </a:r>
          </a:p>
          <a:p>
            <a:endParaRPr lang="en-US" sz="2400" dirty="0"/>
          </a:p>
          <a:p>
            <a:pPr>
              <a:buFont typeface="Wingdings" charset="2"/>
              <a:buChar char="Ø"/>
            </a:pPr>
            <a:r>
              <a:rPr lang="en-US" sz="2400" b="1" dirty="0"/>
              <a:t>Disadvantages:</a:t>
            </a:r>
          </a:p>
          <a:p>
            <a:pPr marL="411480">
              <a:buFont typeface="Arial" charset="0"/>
              <a:buChar char="•"/>
            </a:pPr>
            <a:r>
              <a:rPr lang="en-US" sz="2400" dirty="0"/>
              <a:t>Command line</a:t>
            </a:r>
          </a:p>
          <a:p>
            <a:pPr marL="411480">
              <a:buFont typeface="Arial" charset="0"/>
              <a:buChar char="•"/>
            </a:pPr>
            <a:r>
              <a:rPr lang="en-US" sz="2400" dirty="0"/>
              <a:t>Few up to date tutorials </a:t>
            </a:r>
          </a:p>
        </p:txBody>
      </p:sp>
    </p:spTree>
    <p:extLst>
      <p:ext uri="{BB962C8B-B14F-4D97-AF65-F5344CB8AC3E}">
        <p14:creationId xmlns:p14="http://schemas.microsoft.com/office/powerpoint/2010/main" val="3300281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9A0B15-D693-4459-AF1A-5C00C7406E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9781140-EE1A-423E-B26F-9FA9172BDC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89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Left scallop edge">
            <a:extLst>
              <a:ext uri="{FF2B5EF4-FFF2-40B4-BE49-F238E27FC236}">
                <a16:creationId xmlns="" xmlns:a16="http://schemas.microsoft.com/office/drawing/2014/main" id="{D09F5552-39CF-49BE-9BA3-F2C2E97DD97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>
            <a:extLst>
              <a:ext uri="{FF2B5EF4-FFF2-40B4-BE49-F238E27FC236}">
                <a16:creationId xmlns="" xmlns:a16="http://schemas.microsoft.com/office/drawing/2014/main" id="{6CCDD5D4-DC0E-4B2C-8B6B-FCAA00ECE04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FE0AFB-9382-4169-AED7-D90AAA164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What we have done ?</a:t>
            </a:r>
          </a:p>
        </p:txBody>
      </p:sp>
      <p:graphicFrame>
        <p:nvGraphicFramePr>
          <p:cNvPr id="5" name="TextBox 2"/>
          <p:cNvGraphicFramePr/>
          <p:nvPr>
            <p:extLst>
              <p:ext uri="{D42A27DB-BD31-4B8C-83A1-F6EECF244321}">
                <p14:modId xmlns:p14="http://schemas.microsoft.com/office/powerpoint/2010/main" val="3249131824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9962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865403-966F-4171-AFD2-4095C3936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5384BE1-ECA6-4759-9219-426C433BB5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Pray for us </a:t>
            </a:r>
          </a:p>
        </p:txBody>
      </p:sp>
    </p:spTree>
    <p:extLst>
      <p:ext uri="{BB962C8B-B14F-4D97-AF65-F5344CB8AC3E}">
        <p14:creationId xmlns:p14="http://schemas.microsoft.com/office/powerpoint/2010/main" val="182028432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Custom 5">
      <a:dk1>
        <a:srgbClr val="6F922C"/>
      </a:dk1>
      <a:lt1>
        <a:srgbClr val="EBEBE4"/>
      </a:lt1>
      <a:dk2>
        <a:srgbClr val="604798"/>
      </a:dk2>
      <a:lt2>
        <a:srgbClr val="EBEBE4"/>
      </a:lt2>
      <a:accent1>
        <a:srgbClr val="DAD9A0"/>
      </a:accent1>
      <a:accent2>
        <a:srgbClr val="B2C574"/>
      </a:accent2>
      <a:accent3>
        <a:srgbClr val="865640"/>
      </a:accent3>
      <a:accent4>
        <a:srgbClr val="9B8357"/>
      </a:accent4>
      <a:accent5>
        <a:srgbClr val="F3B196"/>
      </a:accent5>
      <a:accent6>
        <a:srgbClr val="94A088"/>
      </a:accent6>
      <a:hlink>
        <a:srgbClr val="2998E3"/>
      </a:hlink>
      <a:folHlink>
        <a:srgbClr val="7F7F7F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345</TotalTime>
  <Words>179</Words>
  <Application>Microsoft Office PowerPoint</Application>
  <PresentationFormat>Custom</PresentationFormat>
  <Paragraphs>34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Badge</vt:lpstr>
      <vt:lpstr>Pick a dish app</vt:lpstr>
      <vt:lpstr>idea</vt:lpstr>
      <vt:lpstr>Platform </vt:lpstr>
      <vt:lpstr>tools</vt:lpstr>
      <vt:lpstr>Experience </vt:lpstr>
      <vt:lpstr>demo</vt:lpstr>
      <vt:lpstr>What we have done ?</vt:lpstr>
      <vt:lpstr>Thanks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Pick a dish app</dc:title>
  <dc:creator>norah k</dc:creator>
  <cp:lastModifiedBy>sara khalid</cp:lastModifiedBy>
  <cp:revision>21</cp:revision>
  <dcterms:created xsi:type="dcterms:W3CDTF">2017-11-07T20:26:25Z</dcterms:created>
  <dcterms:modified xsi:type="dcterms:W3CDTF">2017-11-09T04:24:59Z</dcterms:modified>
</cp:coreProperties>
</file>