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3" r:id="rId7"/>
    <p:sldId id="266" r:id="rId8"/>
    <p:sldId id="267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94660"/>
  </p:normalViewPr>
  <p:slideViewPr>
    <p:cSldViewPr snapToGrid="0">
      <p:cViewPr>
        <p:scale>
          <a:sx n="65" d="100"/>
          <a:sy n="65" d="100"/>
        </p:scale>
        <p:origin x="-83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 dirty="0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 dirty="0"/>
            <a:t>Add new dish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05E9AB3C-DFD6-4864-A678-A90FD79237AF}">
      <dgm:prSet/>
      <dgm:spPr/>
      <dgm:t>
        <a:bodyPr/>
        <a:lstStyle/>
        <a:p>
          <a:r>
            <a:rPr lang="en-US" dirty="0"/>
            <a:t> dish page </a:t>
          </a:r>
        </a:p>
      </dgm:t>
    </dgm:pt>
    <dgm:pt modelId="{4D10C5E8-8B46-4450-B1CB-CC37690D0044}" type="parTrans" cxnId="{43B85156-CD02-417A-8B98-074ABCAFC629}">
      <dgm:prSet/>
      <dgm:spPr/>
      <dgm:t>
        <a:bodyPr/>
        <a:lstStyle/>
        <a:p>
          <a:endParaRPr lang="en-US"/>
        </a:p>
      </dgm:t>
    </dgm:pt>
    <dgm:pt modelId="{72912596-1194-4126-8E06-3BCF376FB764}" type="sibTrans" cxnId="{43B85156-CD02-417A-8B98-074ABCAFC629}">
      <dgm:prSet/>
      <dgm:spPr/>
      <dgm:t>
        <a:bodyPr/>
        <a:lstStyle/>
        <a:p>
          <a:endParaRPr lang="en-US"/>
        </a:p>
      </dgm:t>
    </dgm:pt>
    <dgm:pt modelId="{0DEABE5C-1100-4841-AE6B-8418162BA37F}">
      <dgm:prSet/>
      <dgm:spPr/>
      <dgm:t>
        <a:bodyPr/>
        <a:lstStyle/>
        <a:p>
          <a:r>
            <a:rPr lang="en-US" dirty="0"/>
            <a:t>Shops page </a:t>
          </a:r>
        </a:p>
      </dgm:t>
    </dgm:pt>
    <dgm:pt modelId="{3D7765CE-D4A2-4B26-860F-F9AC5E3AE6D1}" type="parTrans" cxnId="{540AFBF0-7756-4B28-BD69-B6E65DB3B15C}">
      <dgm:prSet/>
      <dgm:spPr/>
      <dgm:t>
        <a:bodyPr/>
        <a:lstStyle/>
        <a:p>
          <a:endParaRPr lang="en-US"/>
        </a:p>
      </dgm:t>
    </dgm:pt>
    <dgm:pt modelId="{9D4190AC-B3D2-43C6-A8A9-231E6F4741D7}" type="sibTrans" cxnId="{540AFBF0-7756-4B28-BD69-B6E65DB3B15C}">
      <dgm:prSet/>
      <dgm:spPr/>
      <dgm:t>
        <a:bodyPr/>
        <a:lstStyle/>
        <a:p>
          <a:endParaRPr lang="en-US"/>
        </a:p>
      </dgm:t>
    </dgm:pt>
    <dgm:pt modelId="{933E1672-E9BF-4F75-81D1-24766C128B0B}">
      <dgm:prSet/>
      <dgm:spPr/>
      <dgm:t>
        <a:bodyPr/>
        <a:lstStyle/>
        <a:p>
          <a:r>
            <a:rPr lang="en-US" dirty="0"/>
            <a:t>Shop page </a:t>
          </a:r>
        </a:p>
      </dgm:t>
    </dgm:pt>
    <dgm:pt modelId="{3D6A42A4-8419-4927-B099-DDF810CD127F}" type="parTrans" cxnId="{BC698B29-8830-4BD6-BBD7-0DA1B1C4A00E}">
      <dgm:prSet/>
      <dgm:spPr/>
      <dgm:t>
        <a:bodyPr/>
        <a:lstStyle/>
        <a:p>
          <a:endParaRPr lang="en-US"/>
        </a:p>
      </dgm:t>
    </dgm:pt>
    <dgm:pt modelId="{C2CE6673-EAC7-46A9-BE21-723358925710}" type="sibTrans" cxnId="{BC698B29-8830-4BD6-BBD7-0DA1B1C4A00E}">
      <dgm:prSet/>
      <dgm:spPr/>
      <dgm:t>
        <a:bodyPr/>
        <a:lstStyle/>
        <a:p>
          <a:endParaRPr lang="en-US"/>
        </a:p>
      </dgm:t>
    </dgm:pt>
    <dgm:pt modelId="{70AB44C9-9218-4B17-BF8C-395A8A9293A7}">
      <dgm:prSet/>
      <dgm:spPr/>
      <dgm:t>
        <a:bodyPr/>
        <a:lstStyle/>
        <a:p>
          <a:r>
            <a:rPr lang="en-US" dirty="0"/>
            <a:t>List of user tips </a:t>
          </a:r>
        </a:p>
      </dgm:t>
    </dgm:pt>
    <dgm:pt modelId="{283A6A4F-E8C8-48B7-A47F-03377034D211}" type="parTrans" cxnId="{C5EF76C1-85B4-410A-B920-B2287746D835}">
      <dgm:prSet/>
      <dgm:spPr/>
      <dgm:t>
        <a:bodyPr/>
        <a:lstStyle/>
        <a:p>
          <a:endParaRPr lang="en-US"/>
        </a:p>
      </dgm:t>
    </dgm:pt>
    <dgm:pt modelId="{A8251120-2E7C-46DC-8314-2C7837025E49}" type="sibTrans" cxnId="{C5EF76C1-85B4-410A-B920-B2287746D835}">
      <dgm:prSet/>
      <dgm:spPr/>
      <dgm:t>
        <a:bodyPr/>
        <a:lstStyle/>
        <a:p>
          <a:endParaRPr lang="en-US"/>
        </a:p>
      </dgm:t>
    </dgm:pt>
    <dgm:pt modelId="{85D9D1EC-D603-41AE-A0D5-D40BB7861333}">
      <dgm:prSet/>
      <dgm:spPr/>
      <dgm:t>
        <a:bodyPr/>
        <a:lstStyle/>
        <a:p>
          <a:r>
            <a:rPr lang="en-US" dirty="0"/>
            <a:t>List of user added dishes </a:t>
          </a:r>
        </a:p>
      </dgm:t>
    </dgm:pt>
    <dgm:pt modelId="{0A32FE30-FCFC-491D-A031-3C484A183302}" type="parTrans" cxnId="{EF496DB7-EBB7-4F7C-9EDE-E5F5F4FC8621}">
      <dgm:prSet/>
      <dgm:spPr/>
      <dgm:t>
        <a:bodyPr/>
        <a:lstStyle/>
        <a:p>
          <a:endParaRPr lang="en-US"/>
        </a:p>
      </dgm:t>
    </dgm:pt>
    <dgm:pt modelId="{31706799-9539-4B59-AF0B-4B5330E8A253}" type="sibTrans" cxnId="{EF496DB7-EBB7-4F7C-9EDE-E5F5F4FC8621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B0F38-E292-4E90-B35F-6EB8A903C9CB}" type="pres">
      <dgm:prSet presAssocID="{CA08021B-585B-46E7-BA1F-5420E56DFF26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BA5FE-26AB-4BDB-8624-082CEDA7776B}" type="pres">
      <dgm:prSet presAssocID="{10BB8CC6-3A31-48FF-BCD5-DC47BE72146B}" presName="sibTrans" presStyleCnt="0"/>
      <dgm:spPr/>
    </dgm:pt>
    <dgm:pt modelId="{7843059E-BCF7-45F4-B578-65601AC84C15}" type="pres">
      <dgm:prSet presAssocID="{05E9AB3C-DFD6-4864-A678-A90FD79237AF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E726B-60BC-477B-9D04-197AC48C9DC4}" type="pres">
      <dgm:prSet presAssocID="{72912596-1194-4126-8E06-3BCF376FB764}" presName="sibTrans" presStyleCnt="0"/>
      <dgm:spPr/>
    </dgm:pt>
    <dgm:pt modelId="{71D7D387-6645-4FFF-8203-40963EE90B98}" type="pres">
      <dgm:prSet presAssocID="{0DEABE5C-1100-4841-AE6B-8418162BA37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AA187-C63B-4EBE-80F4-5E2F8ADE9C54}" type="pres">
      <dgm:prSet presAssocID="{9D4190AC-B3D2-43C6-A8A9-231E6F4741D7}" presName="sibTrans" presStyleCnt="0"/>
      <dgm:spPr/>
    </dgm:pt>
    <dgm:pt modelId="{C0939774-B50A-4E11-AC98-9F1BF4E8D7B3}" type="pres">
      <dgm:prSet presAssocID="{933E1672-E9BF-4F75-81D1-24766C128B0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35C63-C841-4B2D-AFF7-A0630920172F}" type="pres">
      <dgm:prSet presAssocID="{C2CE6673-EAC7-46A9-BE21-723358925710}" presName="sibTrans" presStyleCnt="0"/>
      <dgm:spPr/>
    </dgm:pt>
    <dgm:pt modelId="{887A92B0-3B07-4217-9C68-EB1E87976F03}" type="pres">
      <dgm:prSet presAssocID="{70AB44C9-9218-4B17-BF8C-395A8A9293A7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89C8D-5A99-4A82-BA15-5EF95CDE63F5}" type="pres">
      <dgm:prSet presAssocID="{A8251120-2E7C-46DC-8314-2C7837025E49}" presName="sibTrans" presStyleCnt="0"/>
      <dgm:spPr/>
    </dgm:pt>
    <dgm:pt modelId="{B7D51C12-D406-40C3-B188-97D6C4C03636}" type="pres">
      <dgm:prSet presAssocID="{85D9D1EC-D603-41AE-A0D5-D40BB786133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06C6B0-F846-4FEC-8E0F-FAB2C7C9574D}" type="presOf" srcId="{85D9D1EC-D603-41AE-A0D5-D40BB7861333}" destId="{B7D51C12-D406-40C3-B188-97D6C4C03636}" srcOrd="0" destOrd="0" presId="urn:microsoft.com/office/officeart/2005/8/layout/default"/>
    <dgm:cxn modelId="{14869B52-DF14-4BF7-9DE1-929F097CEF01}" type="presOf" srcId="{93FF2072-4925-412F-B5EF-CEF7128B76E3}" destId="{071F557A-7AF5-4245-8C6A-20AC9955B137}" srcOrd="0" destOrd="0" presId="urn:microsoft.com/office/officeart/2005/8/layout/default"/>
    <dgm:cxn modelId="{1FDC86EA-A094-4E71-AEA2-9174A76B0E59}" type="presOf" srcId="{70AB44C9-9218-4B17-BF8C-395A8A9293A7}" destId="{887A92B0-3B07-4217-9C68-EB1E87976F03}" srcOrd="0" destOrd="0" presId="urn:microsoft.com/office/officeart/2005/8/layout/default"/>
    <dgm:cxn modelId="{4C96918B-B013-4CA3-905E-18F7331B018E}" type="presOf" srcId="{BE9C5062-E235-4175-A274-94C994B2BBD2}" destId="{E875863E-5C66-47F5-9A02-8D09F1459740}" srcOrd="0" destOrd="0" presId="urn:microsoft.com/office/officeart/2005/8/layout/default"/>
    <dgm:cxn modelId="{C5EF76C1-85B4-410A-B920-B2287746D835}" srcId="{05737378-F74C-4E24-9EC2-0D2BB5758FB1}" destId="{70AB44C9-9218-4B17-BF8C-395A8A9293A7}" srcOrd="10" destOrd="0" parTransId="{283A6A4F-E8C8-48B7-A47F-03377034D211}" sibTransId="{A8251120-2E7C-46DC-8314-2C7837025E49}"/>
    <dgm:cxn modelId="{08073DB3-02EA-4C77-8F26-C87C8B6C3ED3}" type="presOf" srcId="{833137B7-273E-4CB6-8381-2C2F2ACF41A9}" destId="{87505D9B-FB99-4C9F-A1CB-5FFBDDBFE589}" srcOrd="0" destOrd="0" presId="urn:microsoft.com/office/officeart/2005/8/layout/default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D3F94EE7-BDF2-4B1E-8070-AE51AD075A6D}" type="presOf" srcId="{DF64254A-9EBD-4EFC-9802-521BFBFB7109}" destId="{35CD2B37-F779-4962-82A3-DEC6CC6C87F5}" srcOrd="0" destOrd="0" presId="urn:microsoft.com/office/officeart/2005/8/layout/default"/>
    <dgm:cxn modelId="{540AFBF0-7756-4B28-BD69-B6E65DB3B15C}" srcId="{05737378-F74C-4E24-9EC2-0D2BB5758FB1}" destId="{0DEABE5C-1100-4841-AE6B-8418162BA37F}" srcOrd="8" destOrd="0" parTransId="{3D7765CE-D4A2-4B26-860F-F9AC5E3AE6D1}" sibTransId="{9D4190AC-B3D2-43C6-A8A9-231E6F4741D7}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D25356F8-626A-4283-9AE4-B2E30D657B6C}" type="presOf" srcId="{05737378-F74C-4E24-9EC2-0D2BB5758FB1}" destId="{74DC694E-3D09-4A3E-AA06-0F436465B8DD}" srcOrd="0" destOrd="0" presId="urn:microsoft.com/office/officeart/2005/8/layout/default"/>
    <dgm:cxn modelId="{EB1EE9A3-B12F-4095-B15A-8A4BC3093D8D}" type="presOf" srcId="{05E9AB3C-DFD6-4864-A678-A90FD79237AF}" destId="{7843059E-BCF7-45F4-B578-65601AC84C15}" srcOrd="0" destOrd="0" presId="urn:microsoft.com/office/officeart/2005/8/layout/default"/>
    <dgm:cxn modelId="{D39C1D97-F9E6-479B-A32B-CEDF77D52252}" type="presOf" srcId="{CA08021B-585B-46E7-BA1F-5420E56DFF26}" destId="{2CAB0F38-E292-4E90-B35F-6EB8A903C9CB}" srcOrd="0" destOrd="0" presId="urn:microsoft.com/office/officeart/2005/8/layout/default"/>
    <dgm:cxn modelId="{D999D6EB-61A2-4986-B990-CDA108B5280C}" type="presOf" srcId="{0DEABE5C-1100-4841-AE6B-8418162BA37F}" destId="{71D7D387-6645-4FFF-8203-40963EE90B98}" srcOrd="0" destOrd="0" presId="urn:microsoft.com/office/officeart/2005/8/layout/default"/>
    <dgm:cxn modelId="{5837B3DE-5634-42DD-9DD6-B6E5BF73F3F1}" type="presOf" srcId="{EAB44E80-EB98-4FB7-B58D-9054D1F44343}" destId="{46E7CDFA-621F-40A9-A72F-13159B4965BE}" srcOrd="0" destOrd="0" presId="urn:microsoft.com/office/officeart/2005/8/layout/default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BC698B29-8830-4BD6-BBD7-0DA1B1C4A00E}" srcId="{05737378-F74C-4E24-9EC2-0D2BB5758FB1}" destId="{933E1672-E9BF-4F75-81D1-24766C128B0B}" srcOrd="9" destOrd="0" parTransId="{3D6A42A4-8419-4927-B099-DDF810CD127F}" sibTransId="{C2CE6673-EAC7-46A9-BE21-723358925710}"/>
    <dgm:cxn modelId="{43B85156-CD02-417A-8B98-074ABCAFC629}" srcId="{05737378-F74C-4E24-9EC2-0D2BB5758FB1}" destId="{05E9AB3C-DFD6-4864-A678-A90FD79237AF}" srcOrd="7" destOrd="0" parTransId="{4D10C5E8-8B46-4450-B1CB-CC37690D0044}" sibTransId="{72912596-1194-4126-8E06-3BCF376FB764}"/>
    <dgm:cxn modelId="{7F9FB9A5-108D-4614-BF5A-796C77DB19E7}" type="presOf" srcId="{EC304DEE-ECC8-4115-AC0C-7FAE380EE5DC}" destId="{556F3AFB-5CAC-40F2-BD2F-7BCE935EBF20}" srcOrd="0" destOrd="0" presId="urn:microsoft.com/office/officeart/2005/8/layout/default"/>
    <dgm:cxn modelId="{EF496DB7-EBB7-4F7C-9EDE-E5F5F4FC8621}" srcId="{05737378-F74C-4E24-9EC2-0D2BB5758FB1}" destId="{85D9D1EC-D603-41AE-A0D5-D40BB7861333}" srcOrd="11" destOrd="0" parTransId="{0A32FE30-FCFC-491D-A031-3C484A183302}" sibTransId="{31706799-9539-4B59-AF0B-4B5330E8A253}"/>
    <dgm:cxn modelId="{5B2A3EA0-54FF-4812-A101-80913D9E9C07}" type="presOf" srcId="{933E1672-E9BF-4F75-81D1-24766C128B0B}" destId="{C0939774-B50A-4E11-AC98-9F1BF4E8D7B3}" srcOrd="0" destOrd="0" presId="urn:microsoft.com/office/officeart/2005/8/layout/default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C0F507F-2D90-416F-A3AA-20E4CCD964D5}" type="presParOf" srcId="{74DC694E-3D09-4A3E-AA06-0F436465B8DD}" destId="{2CAB0F38-E292-4E90-B35F-6EB8A903C9CB}" srcOrd="0" destOrd="0" presId="urn:microsoft.com/office/officeart/2005/8/layout/default"/>
    <dgm:cxn modelId="{77B2D0E8-1127-4063-A94F-B34A2411374D}" type="presParOf" srcId="{74DC694E-3D09-4A3E-AA06-0F436465B8DD}" destId="{63441EE2-73B0-4816-B767-6FDF68D8E957}" srcOrd="1" destOrd="0" presId="urn:microsoft.com/office/officeart/2005/8/layout/default"/>
    <dgm:cxn modelId="{6DB20DFC-CA99-43F3-8B84-48705E1DD7BD}" type="presParOf" srcId="{74DC694E-3D09-4A3E-AA06-0F436465B8DD}" destId="{35CD2B37-F779-4962-82A3-DEC6CC6C87F5}" srcOrd="2" destOrd="0" presId="urn:microsoft.com/office/officeart/2005/8/layout/default"/>
    <dgm:cxn modelId="{2FCB7500-23FC-4085-919B-E9CBAA862520}" type="presParOf" srcId="{74DC694E-3D09-4A3E-AA06-0F436465B8DD}" destId="{875024A1-D88A-450E-9C62-4A6E444B67E8}" srcOrd="3" destOrd="0" presId="urn:microsoft.com/office/officeart/2005/8/layout/default"/>
    <dgm:cxn modelId="{CEBC3FFC-D8E7-476E-8449-F00E5D25A019}" type="presParOf" srcId="{74DC694E-3D09-4A3E-AA06-0F436465B8DD}" destId="{071F557A-7AF5-4245-8C6A-20AC9955B137}" srcOrd="4" destOrd="0" presId="urn:microsoft.com/office/officeart/2005/8/layout/default"/>
    <dgm:cxn modelId="{C959C9EA-EF0A-4D22-B147-FEFA33FCA87F}" type="presParOf" srcId="{74DC694E-3D09-4A3E-AA06-0F436465B8DD}" destId="{72DA49D2-15E3-4818-A7F5-8D609BB2B4EE}" srcOrd="5" destOrd="0" presId="urn:microsoft.com/office/officeart/2005/8/layout/default"/>
    <dgm:cxn modelId="{807EABD0-895A-42B7-A25E-6DF54A6B2951}" type="presParOf" srcId="{74DC694E-3D09-4A3E-AA06-0F436465B8DD}" destId="{556F3AFB-5CAC-40F2-BD2F-7BCE935EBF20}" srcOrd="6" destOrd="0" presId="urn:microsoft.com/office/officeart/2005/8/layout/default"/>
    <dgm:cxn modelId="{2A0AA83A-6EF6-413B-B4FC-25DF33B267F6}" type="presParOf" srcId="{74DC694E-3D09-4A3E-AA06-0F436465B8DD}" destId="{8E181051-9221-4B36-8761-DBFE5D1CC42D}" srcOrd="7" destOrd="0" presId="urn:microsoft.com/office/officeart/2005/8/layout/default"/>
    <dgm:cxn modelId="{0249967A-212C-46A8-B99E-90C46BEFCFCD}" type="presParOf" srcId="{74DC694E-3D09-4A3E-AA06-0F436465B8DD}" destId="{46E7CDFA-621F-40A9-A72F-13159B4965BE}" srcOrd="8" destOrd="0" presId="urn:microsoft.com/office/officeart/2005/8/layout/default"/>
    <dgm:cxn modelId="{31B297B7-DCB8-4FB9-BF49-26D3E0F26D0B}" type="presParOf" srcId="{74DC694E-3D09-4A3E-AA06-0F436465B8DD}" destId="{9309253B-4A3F-413D-A3B8-AE6FBE19481F}" srcOrd="9" destOrd="0" presId="urn:microsoft.com/office/officeart/2005/8/layout/default"/>
    <dgm:cxn modelId="{6EF49D64-3ECE-473F-9122-3993B393DC15}" type="presParOf" srcId="{74DC694E-3D09-4A3E-AA06-0F436465B8DD}" destId="{87505D9B-FB99-4C9F-A1CB-5FFBDDBFE589}" srcOrd="10" destOrd="0" presId="urn:microsoft.com/office/officeart/2005/8/layout/default"/>
    <dgm:cxn modelId="{CB5EA98E-ED71-400D-B12D-52A2E6756BB4}" type="presParOf" srcId="{74DC694E-3D09-4A3E-AA06-0F436465B8DD}" destId="{5F06CE04-DBE2-493A-A3A7-CB2280886FCD}" srcOrd="11" destOrd="0" presId="urn:microsoft.com/office/officeart/2005/8/layout/default"/>
    <dgm:cxn modelId="{815408EF-5892-4A0F-B153-C26F51CEE57A}" type="presParOf" srcId="{74DC694E-3D09-4A3E-AA06-0F436465B8DD}" destId="{E875863E-5C66-47F5-9A02-8D09F1459740}" srcOrd="12" destOrd="0" presId="urn:microsoft.com/office/officeart/2005/8/layout/default"/>
    <dgm:cxn modelId="{E879C6B7-2141-4F6B-A4B7-F384EA208151}" type="presParOf" srcId="{74DC694E-3D09-4A3E-AA06-0F436465B8DD}" destId="{F7EBA5FE-26AB-4BDB-8624-082CEDA7776B}" srcOrd="13" destOrd="0" presId="urn:microsoft.com/office/officeart/2005/8/layout/default"/>
    <dgm:cxn modelId="{7FB2CC66-44CC-42BF-B4A4-871EE62830E3}" type="presParOf" srcId="{74DC694E-3D09-4A3E-AA06-0F436465B8DD}" destId="{7843059E-BCF7-45F4-B578-65601AC84C15}" srcOrd="14" destOrd="0" presId="urn:microsoft.com/office/officeart/2005/8/layout/default"/>
    <dgm:cxn modelId="{853BF4C1-1129-4F44-BCDE-EB5321A0EF9B}" type="presParOf" srcId="{74DC694E-3D09-4A3E-AA06-0F436465B8DD}" destId="{A10E726B-60BC-477B-9D04-197AC48C9DC4}" srcOrd="15" destOrd="0" presId="urn:microsoft.com/office/officeart/2005/8/layout/default"/>
    <dgm:cxn modelId="{A43124B3-9855-4FDD-AD0C-31EA9F1EF2E4}" type="presParOf" srcId="{74DC694E-3D09-4A3E-AA06-0F436465B8DD}" destId="{71D7D387-6645-4FFF-8203-40963EE90B98}" srcOrd="16" destOrd="0" presId="urn:microsoft.com/office/officeart/2005/8/layout/default"/>
    <dgm:cxn modelId="{C8647F6E-2226-48AB-BDBD-47B222C59FE5}" type="presParOf" srcId="{74DC694E-3D09-4A3E-AA06-0F436465B8DD}" destId="{DA6AA187-C63B-4EBE-80F4-5E2F8ADE9C54}" srcOrd="17" destOrd="0" presId="urn:microsoft.com/office/officeart/2005/8/layout/default"/>
    <dgm:cxn modelId="{02790BC3-7B9C-4072-A700-006EEFA44F8C}" type="presParOf" srcId="{74DC694E-3D09-4A3E-AA06-0F436465B8DD}" destId="{C0939774-B50A-4E11-AC98-9F1BF4E8D7B3}" srcOrd="18" destOrd="0" presId="urn:microsoft.com/office/officeart/2005/8/layout/default"/>
    <dgm:cxn modelId="{D60372B4-4467-4CCE-90B5-C24B47187F10}" type="presParOf" srcId="{74DC694E-3D09-4A3E-AA06-0F436465B8DD}" destId="{41235C63-C841-4B2D-AFF7-A0630920172F}" srcOrd="19" destOrd="0" presId="urn:microsoft.com/office/officeart/2005/8/layout/default"/>
    <dgm:cxn modelId="{71EEF566-35B5-4955-884A-CDA6F3278862}" type="presParOf" srcId="{74DC694E-3D09-4A3E-AA06-0F436465B8DD}" destId="{887A92B0-3B07-4217-9C68-EB1E87976F03}" srcOrd="20" destOrd="0" presId="urn:microsoft.com/office/officeart/2005/8/layout/default"/>
    <dgm:cxn modelId="{96D70D0D-B285-464A-A6F8-EA2BAEB4467D}" type="presParOf" srcId="{74DC694E-3D09-4A3E-AA06-0F436465B8DD}" destId="{70289C8D-5A99-4A82-BA15-5EF95CDE63F5}" srcOrd="21" destOrd="0" presId="urn:microsoft.com/office/officeart/2005/8/layout/default"/>
    <dgm:cxn modelId="{FED85F8F-EC2D-4055-8FD3-434892B9BD50}" type="presParOf" srcId="{74DC694E-3D09-4A3E-AA06-0F436465B8DD}" destId="{B7D51C12-D406-40C3-B188-97D6C4C0363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38322" y="308"/>
          <a:ext cx="1796741" cy="1078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Signup</a:t>
          </a:r>
        </a:p>
      </dsp:txBody>
      <dsp:txXfrm>
        <a:off x="238322" y="308"/>
        <a:ext cx="1796741" cy="1078044"/>
      </dsp:txXfrm>
    </dsp:sp>
    <dsp:sp modelId="{35CD2B37-F779-4962-82A3-DEC6CC6C87F5}">
      <dsp:nvSpPr>
        <dsp:cNvPr id="0" name=""/>
        <dsp:cNvSpPr/>
      </dsp:nvSpPr>
      <dsp:spPr>
        <a:xfrm>
          <a:off x="2214738" y="308"/>
          <a:ext cx="1796741" cy="1078044"/>
        </a:xfrm>
        <a:prstGeom prst="rect">
          <a:avLst/>
        </a:prstGeom>
        <a:solidFill>
          <a:schemeClr val="accent2">
            <a:hueOff val="-70"/>
            <a:satOff val="-8"/>
            <a:lumOff val="-279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login </a:t>
          </a:r>
        </a:p>
      </dsp:txBody>
      <dsp:txXfrm>
        <a:off x="2214738" y="308"/>
        <a:ext cx="1796741" cy="1078044"/>
      </dsp:txXfrm>
    </dsp:sp>
    <dsp:sp modelId="{071F557A-7AF5-4245-8C6A-20AC9955B137}">
      <dsp:nvSpPr>
        <dsp:cNvPr id="0" name=""/>
        <dsp:cNvSpPr/>
      </dsp:nvSpPr>
      <dsp:spPr>
        <a:xfrm>
          <a:off x="4191154" y="308"/>
          <a:ext cx="1796741" cy="1078044"/>
        </a:xfrm>
        <a:prstGeom prst="rect">
          <a:avLst/>
        </a:prstGeom>
        <a:solidFill>
          <a:schemeClr val="accent2">
            <a:hueOff val="-141"/>
            <a:satOff val="-16"/>
            <a:lumOff val="-5597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Skip</a:t>
          </a:r>
        </a:p>
      </dsp:txBody>
      <dsp:txXfrm>
        <a:off x="4191154" y="308"/>
        <a:ext cx="1796741" cy="1078044"/>
      </dsp:txXfrm>
    </dsp:sp>
    <dsp:sp modelId="{556F3AFB-5CAC-40F2-BD2F-7BCE935EBF20}">
      <dsp:nvSpPr>
        <dsp:cNvPr id="0" name=""/>
        <dsp:cNvSpPr/>
      </dsp:nvSpPr>
      <dsp:spPr>
        <a:xfrm>
          <a:off x="6167569" y="308"/>
          <a:ext cx="1796741" cy="1078044"/>
        </a:xfrm>
        <a:prstGeom prst="rect">
          <a:avLst/>
        </a:prstGeom>
        <a:solidFill>
          <a:schemeClr val="accent2">
            <a:hueOff val="-211"/>
            <a:satOff val="-24"/>
            <a:lumOff val="-839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List of dish (home page for all users)</a:t>
          </a:r>
        </a:p>
      </dsp:txBody>
      <dsp:txXfrm>
        <a:off x="6167569" y="308"/>
        <a:ext cx="1796741" cy="1078044"/>
      </dsp:txXfrm>
    </dsp:sp>
    <dsp:sp modelId="{46E7CDFA-621F-40A9-A72F-13159B4965BE}">
      <dsp:nvSpPr>
        <dsp:cNvPr id="0" name=""/>
        <dsp:cNvSpPr/>
      </dsp:nvSpPr>
      <dsp:spPr>
        <a:xfrm>
          <a:off x="8143985" y="308"/>
          <a:ext cx="1796741" cy="1078044"/>
        </a:xfrm>
        <a:prstGeom prst="rect">
          <a:avLst/>
        </a:prstGeom>
        <a:solidFill>
          <a:schemeClr val="accent2">
            <a:hueOff val="-281"/>
            <a:satOff val="-32"/>
            <a:lumOff val="-1119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Profile page </a:t>
          </a:r>
        </a:p>
      </dsp:txBody>
      <dsp:txXfrm>
        <a:off x="8143985" y="308"/>
        <a:ext cx="1796741" cy="1078044"/>
      </dsp:txXfrm>
    </dsp:sp>
    <dsp:sp modelId="{87505D9B-FB99-4C9F-A1CB-5FFBDDBFE589}">
      <dsp:nvSpPr>
        <dsp:cNvPr id="0" name=""/>
        <dsp:cNvSpPr/>
      </dsp:nvSpPr>
      <dsp:spPr>
        <a:xfrm>
          <a:off x="238322" y="1258027"/>
          <a:ext cx="1796741" cy="1078044"/>
        </a:xfrm>
        <a:prstGeom prst="rect">
          <a:avLst/>
        </a:prstGeom>
        <a:solidFill>
          <a:schemeClr val="accent2">
            <a:hueOff val="-352"/>
            <a:satOff val="-40"/>
            <a:lumOff val="-1399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Settings page </a:t>
          </a:r>
        </a:p>
      </dsp:txBody>
      <dsp:txXfrm>
        <a:off x="238322" y="1258027"/>
        <a:ext cx="1796741" cy="1078044"/>
      </dsp:txXfrm>
    </dsp:sp>
    <dsp:sp modelId="{E875863E-5C66-47F5-9A02-8D09F1459740}">
      <dsp:nvSpPr>
        <dsp:cNvPr id="0" name=""/>
        <dsp:cNvSpPr/>
      </dsp:nvSpPr>
      <dsp:spPr>
        <a:xfrm>
          <a:off x="2214738" y="1258027"/>
          <a:ext cx="1796741" cy="1078044"/>
        </a:xfrm>
        <a:prstGeom prst="rect">
          <a:avLst/>
        </a:prstGeom>
        <a:solidFill>
          <a:schemeClr val="accent2">
            <a:hueOff val="-422"/>
            <a:satOff val="-49"/>
            <a:lumOff val="-16792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Add new dish</a:t>
          </a:r>
        </a:p>
      </dsp:txBody>
      <dsp:txXfrm>
        <a:off x="2214738" y="1258027"/>
        <a:ext cx="1796741" cy="1078044"/>
      </dsp:txXfrm>
    </dsp:sp>
    <dsp:sp modelId="{7843059E-BCF7-45F4-B578-65601AC84C15}">
      <dsp:nvSpPr>
        <dsp:cNvPr id="0" name=""/>
        <dsp:cNvSpPr/>
      </dsp:nvSpPr>
      <dsp:spPr>
        <a:xfrm>
          <a:off x="4191154" y="1258027"/>
          <a:ext cx="1796741" cy="1078044"/>
        </a:xfrm>
        <a:prstGeom prst="rect">
          <a:avLst/>
        </a:prstGeom>
        <a:solidFill>
          <a:schemeClr val="accent2">
            <a:hueOff val="-493"/>
            <a:satOff val="-57"/>
            <a:lumOff val="-1959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dish page </a:t>
          </a:r>
        </a:p>
      </dsp:txBody>
      <dsp:txXfrm>
        <a:off x="4191154" y="1258027"/>
        <a:ext cx="1796741" cy="1078044"/>
      </dsp:txXfrm>
    </dsp:sp>
    <dsp:sp modelId="{71D7D387-6645-4FFF-8203-40963EE90B98}">
      <dsp:nvSpPr>
        <dsp:cNvPr id="0" name=""/>
        <dsp:cNvSpPr/>
      </dsp:nvSpPr>
      <dsp:spPr>
        <a:xfrm>
          <a:off x="6167569" y="1258027"/>
          <a:ext cx="1796741" cy="1078044"/>
        </a:xfrm>
        <a:prstGeom prst="rect">
          <a:avLst/>
        </a:prstGeom>
        <a:solidFill>
          <a:schemeClr val="accent2">
            <a:hueOff val="-563"/>
            <a:satOff val="-65"/>
            <a:lumOff val="-2238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Shops page </a:t>
          </a:r>
        </a:p>
      </dsp:txBody>
      <dsp:txXfrm>
        <a:off x="6167569" y="1258027"/>
        <a:ext cx="1796741" cy="1078044"/>
      </dsp:txXfrm>
    </dsp:sp>
    <dsp:sp modelId="{C0939774-B50A-4E11-AC98-9F1BF4E8D7B3}">
      <dsp:nvSpPr>
        <dsp:cNvPr id="0" name=""/>
        <dsp:cNvSpPr/>
      </dsp:nvSpPr>
      <dsp:spPr>
        <a:xfrm>
          <a:off x="8143985" y="1258027"/>
          <a:ext cx="1796741" cy="1078044"/>
        </a:xfrm>
        <a:prstGeom prst="rect">
          <a:avLst/>
        </a:prstGeom>
        <a:solidFill>
          <a:schemeClr val="accent2">
            <a:hueOff val="-633"/>
            <a:satOff val="-73"/>
            <a:lumOff val="-2518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Shop page </a:t>
          </a:r>
        </a:p>
      </dsp:txBody>
      <dsp:txXfrm>
        <a:off x="8143985" y="1258027"/>
        <a:ext cx="1796741" cy="1078044"/>
      </dsp:txXfrm>
    </dsp:sp>
    <dsp:sp modelId="{887A92B0-3B07-4217-9C68-EB1E87976F03}">
      <dsp:nvSpPr>
        <dsp:cNvPr id="0" name=""/>
        <dsp:cNvSpPr/>
      </dsp:nvSpPr>
      <dsp:spPr>
        <a:xfrm>
          <a:off x="3202946" y="2515746"/>
          <a:ext cx="1796741" cy="1078044"/>
        </a:xfrm>
        <a:prstGeom prst="rect">
          <a:avLst/>
        </a:prstGeom>
        <a:solidFill>
          <a:schemeClr val="accent2">
            <a:hueOff val="-704"/>
            <a:satOff val="-81"/>
            <a:lumOff val="-2798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List of user tips </a:t>
          </a:r>
        </a:p>
      </dsp:txBody>
      <dsp:txXfrm>
        <a:off x="3202946" y="2515746"/>
        <a:ext cx="1796741" cy="1078044"/>
      </dsp:txXfrm>
    </dsp:sp>
    <dsp:sp modelId="{B7D51C12-D406-40C3-B188-97D6C4C03636}">
      <dsp:nvSpPr>
        <dsp:cNvPr id="0" name=""/>
        <dsp:cNvSpPr/>
      </dsp:nvSpPr>
      <dsp:spPr>
        <a:xfrm>
          <a:off x="5179362" y="2515746"/>
          <a:ext cx="1796741" cy="1078044"/>
        </a:xfrm>
        <a:prstGeom prst="rect">
          <a:avLst/>
        </a:prstGeom>
        <a:solidFill>
          <a:schemeClr val="accent2">
            <a:hueOff val="-774"/>
            <a:satOff val="-89"/>
            <a:lumOff val="-3078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List of user added dishes </a:t>
          </a:r>
        </a:p>
      </dsp:txBody>
      <dsp:txXfrm>
        <a:off x="5179362" y="2515746"/>
        <a:ext cx="1796741" cy="107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18/12/17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ico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 title="Left scallop edge">
            <a:extLst>
              <a:ext uri="{FF2B5EF4-FFF2-40B4-BE49-F238E27FC236}">
                <a16:creationId xmlns:a16="http://schemas.microsoft.com/office/drawing/2014/main" xmlns="" id="{841EFD0D-0D37-447B-B1EA-4F7197EB29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 title="right edge border">
            <a:extLst>
              <a:ext uri="{FF2B5EF4-FFF2-40B4-BE49-F238E27FC236}">
                <a16:creationId xmlns:a16="http://schemas.microsoft.com/office/drawing/2014/main" xmlns="" id="{5A6DFF24-307B-44B0-93F0-893676F148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dysh app">
            <a:extLst>
              <a:ext uri="{FF2B5EF4-FFF2-40B4-BE49-F238E27FC236}">
                <a16:creationId xmlns:a16="http://schemas.microsoft.com/office/drawing/2014/main" xmlns="" id="{316F83B2-6343-48D9-AE65-74CA7D8B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58" y="4513678"/>
            <a:ext cx="2576513" cy="7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5353" y="1467294"/>
            <a:ext cx="5984274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This app is the main stage to share opinions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dishes </a:t>
            </a:r>
            <a:r>
              <a:rPr lang="en-US" dirty="0" smtClean="0">
                <a:solidFill>
                  <a:schemeClr val="tx1"/>
                </a:solidFill>
              </a:rPr>
              <a:t>and shops .It almost has the same features as shop’s rating application exclude it supports: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iew </a:t>
            </a:r>
            <a:r>
              <a:rPr lang="en-US" dirty="0">
                <a:solidFill>
                  <a:schemeClr val="tx1"/>
                </a:solidFill>
              </a:rPr>
              <a:t>dishes' </a:t>
            </a:r>
            <a:r>
              <a:rPr lang="en-US" dirty="0" smtClean="0">
                <a:solidFill>
                  <a:schemeClr val="tx1"/>
                </a:solidFill>
              </a:rPr>
              <a:t>shops.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View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appropriate </a:t>
            </a:r>
            <a:r>
              <a:rPr lang="en-US" dirty="0" smtClean="0">
                <a:solidFill>
                  <a:schemeClr val="tx1"/>
                </a:solidFill>
              </a:rPr>
              <a:t>occasions </a:t>
            </a:r>
            <a:r>
              <a:rPr lang="en-US" dirty="0">
                <a:solidFill>
                  <a:schemeClr val="tx1"/>
                </a:solidFill>
              </a:rPr>
              <a:t>to take this dish </a:t>
            </a:r>
            <a:r>
              <a:rPr lang="en-US" dirty="0" smtClean="0">
                <a:solidFill>
                  <a:schemeClr val="tx1"/>
                </a:solidFill>
              </a:rPr>
              <a:t>for.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and tools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98" y="1317517"/>
            <a:ext cx="4266508" cy="218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96" y="775109"/>
            <a:ext cx="3271403" cy="3271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04" y="1655828"/>
            <a:ext cx="1054782" cy="105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820" y="1655828"/>
            <a:ext cx="1095154" cy="1095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93" y="2784017"/>
            <a:ext cx="1055603" cy="1055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98" y="4046512"/>
            <a:ext cx="2216249" cy="2216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61" y="3965472"/>
            <a:ext cx="2425763" cy="22162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7266" y="5526662"/>
            <a:ext cx="2465740" cy="1472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endParaRPr lang="en-US" dirty="0"/>
          </a:p>
          <a:p>
            <a:pPr marL="22860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en-US" sz="2400" b="1" dirty="0"/>
              <a:t>Version </a:t>
            </a:r>
            <a:r>
              <a:rPr lang="en-US" sz="2400" b="1" dirty="0" smtClean="0"/>
              <a:t>control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8861" y="2970323"/>
            <a:ext cx="152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Platform</a:t>
            </a:r>
            <a:r>
              <a:rPr lang="en-US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45525" y="2970324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Database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8861" y="6262761"/>
            <a:ext cx="3298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en-US" sz="2400" b="1" dirty="0"/>
              <a:t>Project </a:t>
            </a:r>
            <a:r>
              <a:rPr lang="en-US" sz="2400" b="1" dirty="0" smtClean="0"/>
              <a:t>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038" y="3438793"/>
            <a:ext cx="4702942" cy="62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Management </a:t>
            </a:r>
            <a:r>
              <a:rPr lang="en-US" sz="1800" dirty="0" smtClean="0">
                <a:solidFill>
                  <a:schemeClr val="tx1"/>
                </a:solidFill>
              </a:rPr>
              <a:t>skills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06" y="1399921"/>
            <a:ext cx="2038872" cy="2038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0" y="1385794"/>
            <a:ext cx="1958236" cy="1958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66" y="1319285"/>
            <a:ext cx="1958236" cy="19582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47821" y="3384348"/>
            <a:ext cx="156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 as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67876" y="3358157"/>
            <a:ext cx="1927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Presentation </a:t>
            </a:r>
            <a:r>
              <a:rPr lang="en-US" dirty="0" smtClean="0"/>
              <a:t>skills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5" y="4160528"/>
            <a:ext cx="1929581" cy="1929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8" y="4015670"/>
            <a:ext cx="2074440" cy="2074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7826" y="6234969"/>
            <a:ext cx="146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Try new thing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75649" y="6234969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Coding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86E5E-D50E-4DD4-AFB9-7F48A70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xmlns="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xmlns="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7575682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88685-22FC-43B9-B3E9-025FCA49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0B657-F23A-4437-86D2-2697725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38921-F153-46EC-9C43-821C8373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B6AAC8-A36D-4493-A68E-73BBD148B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90770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desiccation </a:t>
            </a:r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7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5F6E2E"/>
      </a:accent3>
      <a:accent4>
        <a:srgbClr val="9B8357"/>
      </a:accent4>
      <a:accent5>
        <a:srgbClr val="F3B196"/>
      </a:accent5>
      <a:accent6>
        <a:srgbClr val="94A088"/>
      </a:accent6>
      <a:hlink>
        <a:srgbClr val="BDB0DA"/>
      </a:hlink>
      <a:folHlink>
        <a:srgbClr val="7F7F7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449</TotalTime>
  <Words>128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Badge</vt:lpstr>
      <vt:lpstr>Pick a dish app</vt:lpstr>
      <vt:lpstr>idea</vt:lpstr>
      <vt:lpstr>Platform and tools  </vt:lpstr>
      <vt:lpstr>Experience </vt:lpstr>
      <vt:lpstr>features</vt:lpstr>
      <vt:lpstr>What we have done ?</vt:lpstr>
      <vt:lpstr>Challenges </vt:lpstr>
      <vt:lpstr>Future work </vt:lpstr>
      <vt:lpstr>demo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sara khalid</cp:lastModifiedBy>
  <cp:revision>31</cp:revision>
  <dcterms:created xsi:type="dcterms:W3CDTF">2017-11-07T20:26:25Z</dcterms:created>
  <dcterms:modified xsi:type="dcterms:W3CDTF">2017-12-18T20:44:32Z</dcterms:modified>
</cp:coreProperties>
</file>