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9" r:id="rId3"/>
    <p:sldId id="260" r:id="rId4"/>
    <p:sldId id="258" r:id="rId5"/>
    <p:sldId id="263" r:id="rId6"/>
    <p:sldId id="265" r:id="rId7"/>
    <p:sldId id="268" r:id="rId8"/>
    <p:sldId id="266" r:id="rId9"/>
    <p:sldId id="267" r:id="rId10"/>
    <p:sldId id="262" r:id="rId11"/>
    <p:sldId id="25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479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48" autoAdjust="0"/>
    <p:restoredTop sz="82386" autoAdjust="0"/>
  </p:normalViewPr>
  <p:slideViewPr>
    <p:cSldViewPr snapToGrid="0">
      <p:cViewPr varScale="1">
        <p:scale>
          <a:sx n="60" d="100"/>
          <a:sy n="60" d="100"/>
        </p:scale>
        <p:origin x="-996"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737378-F74C-4E24-9EC2-0D2BB5758FB1}" type="doc">
      <dgm:prSet loTypeId="urn:microsoft.com/office/officeart/2005/8/layout/default" loCatId="Inbox" qsTypeId="urn:microsoft.com/office/officeart/2005/8/quickstyle/simple2" qsCatId="simple" csTypeId="urn:microsoft.com/office/officeart/2005/8/colors/colorful2" csCatId="colorful" phldr="1"/>
      <dgm:spPr/>
      <dgm:t>
        <a:bodyPr/>
        <a:lstStyle/>
        <a:p>
          <a:endParaRPr lang="en-US"/>
        </a:p>
      </dgm:t>
    </dgm:pt>
    <dgm:pt modelId="{CA08021B-585B-46E7-BA1F-5420E56DFF26}">
      <dgm:prSet/>
      <dgm:spPr/>
      <dgm:t>
        <a:bodyPr/>
        <a:lstStyle/>
        <a:p>
          <a:r>
            <a:rPr lang="en-US"/>
            <a:t>Signup</a:t>
          </a:r>
        </a:p>
      </dgm:t>
    </dgm:pt>
    <dgm:pt modelId="{C3858590-1432-4944-89FA-CB68A3AE18A5}" type="parTrans" cxnId="{5C69498A-C0CF-4B1C-8B83-AB4936C606E8}">
      <dgm:prSet/>
      <dgm:spPr/>
      <dgm:t>
        <a:bodyPr/>
        <a:lstStyle/>
        <a:p>
          <a:endParaRPr lang="en-US"/>
        </a:p>
      </dgm:t>
    </dgm:pt>
    <dgm:pt modelId="{3AE963F2-851B-4C54-8100-1077DEBC4009}" type="sibTrans" cxnId="{5C69498A-C0CF-4B1C-8B83-AB4936C606E8}">
      <dgm:prSet/>
      <dgm:spPr/>
      <dgm:t>
        <a:bodyPr/>
        <a:lstStyle/>
        <a:p>
          <a:endParaRPr lang="en-US"/>
        </a:p>
      </dgm:t>
    </dgm:pt>
    <dgm:pt modelId="{DF64254A-9EBD-4EFC-9802-521BFBFB7109}">
      <dgm:prSet/>
      <dgm:spPr/>
      <dgm:t>
        <a:bodyPr/>
        <a:lstStyle/>
        <a:p>
          <a:r>
            <a:rPr lang="en-US"/>
            <a:t>login </a:t>
          </a:r>
        </a:p>
      </dgm:t>
    </dgm:pt>
    <dgm:pt modelId="{392C3C0E-C17E-4820-B9FD-69B100A6C062}" type="parTrans" cxnId="{83C7D896-DA89-4D78-8869-A1959AA3B220}">
      <dgm:prSet/>
      <dgm:spPr/>
      <dgm:t>
        <a:bodyPr/>
        <a:lstStyle/>
        <a:p>
          <a:endParaRPr lang="en-US"/>
        </a:p>
      </dgm:t>
    </dgm:pt>
    <dgm:pt modelId="{E3181219-D854-4321-94E5-2C4540E74E9F}" type="sibTrans" cxnId="{83C7D896-DA89-4D78-8869-A1959AA3B220}">
      <dgm:prSet/>
      <dgm:spPr/>
      <dgm:t>
        <a:bodyPr/>
        <a:lstStyle/>
        <a:p>
          <a:endParaRPr lang="en-US"/>
        </a:p>
      </dgm:t>
    </dgm:pt>
    <dgm:pt modelId="{93FF2072-4925-412F-B5EF-CEF7128B76E3}">
      <dgm:prSet/>
      <dgm:spPr/>
      <dgm:t>
        <a:bodyPr/>
        <a:lstStyle/>
        <a:p>
          <a:r>
            <a:rPr lang="en-US" dirty="0"/>
            <a:t>Skip</a:t>
          </a:r>
        </a:p>
      </dgm:t>
    </dgm:pt>
    <dgm:pt modelId="{788A7467-1AA9-4A64-B7DD-F71092FECF52}" type="parTrans" cxnId="{A44AC37C-A6C0-40FD-848D-F560872F35CB}">
      <dgm:prSet/>
      <dgm:spPr/>
      <dgm:t>
        <a:bodyPr/>
        <a:lstStyle/>
        <a:p>
          <a:endParaRPr lang="en-US"/>
        </a:p>
      </dgm:t>
    </dgm:pt>
    <dgm:pt modelId="{A20F0525-71D9-473D-9413-0B9A01E37F5E}" type="sibTrans" cxnId="{A44AC37C-A6C0-40FD-848D-F560872F35CB}">
      <dgm:prSet/>
      <dgm:spPr/>
      <dgm:t>
        <a:bodyPr/>
        <a:lstStyle/>
        <a:p>
          <a:endParaRPr lang="en-US"/>
        </a:p>
      </dgm:t>
    </dgm:pt>
    <dgm:pt modelId="{EC304DEE-ECC8-4115-AC0C-7FAE380EE5DC}">
      <dgm:prSet/>
      <dgm:spPr/>
      <dgm:t>
        <a:bodyPr/>
        <a:lstStyle/>
        <a:p>
          <a:r>
            <a:rPr lang="en-US" dirty="0"/>
            <a:t>List of </a:t>
          </a:r>
          <a:r>
            <a:rPr lang="en-US" dirty="0" smtClean="0"/>
            <a:t>dishes </a:t>
          </a:r>
          <a:r>
            <a:rPr lang="en-US" dirty="0"/>
            <a:t>(home page)</a:t>
          </a:r>
        </a:p>
      </dgm:t>
    </dgm:pt>
    <dgm:pt modelId="{32ED1675-E964-4124-A5F9-87012E54751F}" type="parTrans" cxnId="{58A1DB5A-EBB6-4C4E-8A19-4709FF509CD9}">
      <dgm:prSet/>
      <dgm:spPr/>
      <dgm:t>
        <a:bodyPr/>
        <a:lstStyle/>
        <a:p>
          <a:endParaRPr lang="en-US"/>
        </a:p>
      </dgm:t>
    </dgm:pt>
    <dgm:pt modelId="{76D59B59-E733-4A24-B6FD-96DD6E6B0254}" type="sibTrans" cxnId="{58A1DB5A-EBB6-4C4E-8A19-4709FF509CD9}">
      <dgm:prSet/>
      <dgm:spPr/>
      <dgm:t>
        <a:bodyPr/>
        <a:lstStyle/>
        <a:p>
          <a:endParaRPr lang="en-US"/>
        </a:p>
      </dgm:t>
    </dgm:pt>
    <dgm:pt modelId="{EAB44E80-EB98-4FB7-B58D-9054D1F44343}">
      <dgm:prSet/>
      <dgm:spPr/>
      <dgm:t>
        <a:bodyPr/>
        <a:lstStyle/>
        <a:p>
          <a:r>
            <a:rPr lang="en-US" dirty="0"/>
            <a:t>Profile page (name and bio)</a:t>
          </a:r>
        </a:p>
      </dgm:t>
    </dgm:pt>
    <dgm:pt modelId="{1AD31A3F-A9DF-4B29-A02B-660D5D646C0F}" type="parTrans" cxnId="{12B57F1A-7AAC-4763-B00C-DEFB40CF4EF5}">
      <dgm:prSet/>
      <dgm:spPr/>
      <dgm:t>
        <a:bodyPr/>
        <a:lstStyle/>
        <a:p>
          <a:endParaRPr lang="en-US"/>
        </a:p>
      </dgm:t>
    </dgm:pt>
    <dgm:pt modelId="{E6FECD94-72AC-4865-AC62-6FCC3C529198}" type="sibTrans" cxnId="{12B57F1A-7AAC-4763-B00C-DEFB40CF4EF5}">
      <dgm:prSet/>
      <dgm:spPr/>
      <dgm:t>
        <a:bodyPr/>
        <a:lstStyle/>
        <a:p>
          <a:endParaRPr lang="en-US"/>
        </a:p>
      </dgm:t>
    </dgm:pt>
    <dgm:pt modelId="{833137B7-273E-4CB6-8381-2C2F2ACF41A9}">
      <dgm:prSet/>
      <dgm:spPr/>
      <dgm:t>
        <a:bodyPr/>
        <a:lstStyle/>
        <a:p>
          <a:r>
            <a:rPr lang="en-US"/>
            <a:t>Settings page </a:t>
          </a:r>
        </a:p>
      </dgm:t>
    </dgm:pt>
    <dgm:pt modelId="{C85722CF-114F-4466-82C8-7058DC435DD6}" type="parTrans" cxnId="{605E9C4D-8446-4E80-BAC0-C2D3D0AFDFE5}">
      <dgm:prSet/>
      <dgm:spPr/>
      <dgm:t>
        <a:bodyPr/>
        <a:lstStyle/>
        <a:p>
          <a:endParaRPr lang="en-US"/>
        </a:p>
      </dgm:t>
    </dgm:pt>
    <dgm:pt modelId="{2CB78FF2-AAAD-4541-81AE-E58D28D208BA}" type="sibTrans" cxnId="{605E9C4D-8446-4E80-BAC0-C2D3D0AFDFE5}">
      <dgm:prSet/>
      <dgm:spPr/>
      <dgm:t>
        <a:bodyPr/>
        <a:lstStyle/>
        <a:p>
          <a:endParaRPr lang="en-US"/>
        </a:p>
      </dgm:t>
    </dgm:pt>
    <dgm:pt modelId="{BE9C5062-E235-4175-A274-94C994B2BBD2}">
      <dgm:prSet/>
      <dgm:spPr/>
      <dgm:t>
        <a:bodyPr/>
        <a:lstStyle/>
        <a:p>
          <a:r>
            <a:rPr lang="en-US" dirty="0"/>
            <a:t>Add new dish</a:t>
          </a:r>
        </a:p>
      </dgm:t>
    </dgm:pt>
    <dgm:pt modelId="{9AD3C363-D4CB-4F02-80AD-A19E42C0CFA4}" type="parTrans" cxnId="{631E0B0C-32CD-4BA6-B298-C74890F8D470}">
      <dgm:prSet/>
      <dgm:spPr/>
      <dgm:t>
        <a:bodyPr/>
        <a:lstStyle/>
        <a:p>
          <a:endParaRPr lang="en-US"/>
        </a:p>
      </dgm:t>
    </dgm:pt>
    <dgm:pt modelId="{10BB8CC6-3A31-48FF-BCD5-DC47BE72146B}" type="sibTrans" cxnId="{631E0B0C-32CD-4BA6-B298-C74890F8D470}">
      <dgm:prSet/>
      <dgm:spPr/>
      <dgm:t>
        <a:bodyPr/>
        <a:lstStyle/>
        <a:p>
          <a:endParaRPr lang="en-US"/>
        </a:p>
      </dgm:t>
    </dgm:pt>
    <dgm:pt modelId="{05E9AB3C-DFD6-4864-A678-A90FD79237AF}">
      <dgm:prSet/>
      <dgm:spPr/>
      <dgm:t>
        <a:bodyPr/>
        <a:lstStyle/>
        <a:p>
          <a:r>
            <a:rPr lang="en-US" dirty="0"/>
            <a:t> dish page </a:t>
          </a:r>
        </a:p>
      </dgm:t>
    </dgm:pt>
    <dgm:pt modelId="{4D10C5E8-8B46-4450-B1CB-CC37690D0044}" type="parTrans" cxnId="{43B85156-CD02-417A-8B98-074ABCAFC629}">
      <dgm:prSet/>
      <dgm:spPr/>
      <dgm:t>
        <a:bodyPr/>
        <a:lstStyle/>
        <a:p>
          <a:endParaRPr lang="en-US"/>
        </a:p>
      </dgm:t>
    </dgm:pt>
    <dgm:pt modelId="{72912596-1194-4126-8E06-3BCF376FB764}" type="sibTrans" cxnId="{43B85156-CD02-417A-8B98-074ABCAFC629}">
      <dgm:prSet/>
      <dgm:spPr/>
      <dgm:t>
        <a:bodyPr/>
        <a:lstStyle/>
        <a:p>
          <a:endParaRPr lang="en-US"/>
        </a:p>
      </dgm:t>
    </dgm:pt>
    <dgm:pt modelId="{0DEABE5C-1100-4841-AE6B-8418162BA37F}">
      <dgm:prSet/>
      <dgm:spPr/>
      <dgm:t>
        <a:bodyPr/>
        <a:lstStyle/>
        <a:p>
          <a:r>
            <a:rPr lang="en-US" dirty="0"/>
            <a:t>Shops page </a:t>
          </a:r>
        </a:p>
      </dgm:t>
    </dgm:pt>
    <dgm:pt modelId="{3D7765CE-D4A2-4B26-860F-F9AC5E3AE6D1}" type="parTrans" cxnId="{540AFBF0-7756-4B28-BD69-B6E65DB3B15C}">
      <dgm:prSet/>
      <dgm:spPr/>
      <dgm:t>
        <a:bodyPr/>
        <a:lstStyle/>
        <a:p>
          <a:endParaRPr lang="en-US"/>
        </a:p>
      </dgm:t>
    </dgm:pt>
    <dgm:pt modelId="{9D4190AC-B3D2-43C6-A8A9-231E6F4741D7}" type="sibTrans" cxnId="{540AFBF0-7756-4B28-BD69-B6E65DB3B15C}">
      <dgm:prSet/>
      <dgm:spPr/>
      <dgm:t>
        <a:bodyPr/>
        <a:lstStyle/>
        <a:p>
          <a:endParaRPr lang="en-US"/>
        </a:p>
      </dgm:t>
    </dgm:pt>
    <dgm:pt modelId="{933E1672-E9BF-4F75-81D1-24766C128B0B}">
      <dgm:prSet/>
      <dgm:spPr/>
      <dgm:t>
        <a:bodyPr/>
        <a:lstStyle/>
        <a:p>
          <a:r>
            <a:rPr lang="en-US" dirty="0"/>
            <a:t>Shop page </a:t>
          </a:r>
        </a:p>
      </dgm:t>
    </dgm:pt>
    <dgm:pt modelId="{3D6A42A4-8419-4927-B099-DDF810CD127F}" type="parTrans" cxnId="{BC698B29-8830-4BD6-BBD7-0DA1B1C4A00E}">
      <dgm:prSet/>
      <dgm:spPr/>
      <dgm:t>
        <a:bodyPr/>
        <a:lstStyle/>
        <a:p>
          <a:endParaRPr lang="en-US"/>
        </a:p>
      </dgm:t>
    </dgm:pt>
    <dgm:pt modelId="{C2CE6673-EAC7-46A9-BE21-723358925710}" type="sibTrans" cxnId="{BC698B29-8830-4BD6-BBD7-0DA1B1C4A00E}">
      <dgm:prSet/>
      <dgm:spPr/>
      <dgm:t>
        <a:bodyPr/>
        <a:lstStyle/>
        <a:p>
          <a:endParaRPr lang="en-US"/>
        </a:p>
      </dgm:t>
    </dgm:pt>
    <dgm:pt modelId="{70AB44C9-9218-4B17-BF8C-395A8A9293A7}">
      <dgm:prSet/>
      <dgm:spPr/>
      <dgm:t>
        <a:bodyPr/>
        <a:lstStyle/>
        <a:p>
          <a:r>
            <a:rPr lang="en-US" dirty="0"/>
            <a:t>List of user tips </a:t>
          </a:r>
        </a:p>
      </dgm:t>
    </dgm:pt>
    <dgm:pt modelId="{283A6A4F-E8C8-48B7-A47F-03377034D211}" type="parTrans" cxnId="{C5EF76C1-85B4-410A-B920-B2287746D835}">
      <dgm:prSet/>
      <dgm:spPr/>
      <dgm:t>
        <a:bodyPr/>
        <a:lstStyle/>
        <a:p>
          <a:endParaRPr lang="en-US"/>
        </a:p>
      </dgm:t>
    </dgm:pt>
    <dgm:pt modelId="{A8251120-2E7C-46DC-8314-2C7837025E49}" type="sibTrans" cxnId="{C5EF76C1-85B4-410A-B920-B2287746D835}">
      <dgm:prSet/>
      <dgm:spPr/>
      <dgm:t>
        <a:bodyPr/>
        <a:lstStyle/>
        <a:p>
          <a:endParaRPr lang="en-US"/>
        </a:p>
      </dgm:t>
    </dgm:pt>
    <dgm:pt modelId="{85D9D1EC-D603-41AE-A0D5-D40BB7861333}">
      <dgm:prSet/>
      <dgm:spPr/>
      <dgm:t>
        <a:bodyPr/>
        <a:lstStyle/>
        <a:p>
          <a:r>
            <a:rPr lang="en-US" dirty="0"/>
            <a:t>List of user added dishes </a:t>
          </a:r>
        </a:p>
      </dgm:t>
    </dgm:pt>
    <dgm:pt modelId="{0A32FE30-FCFC-491D-A031-3C484A183302}" type="parTrans" cxnId="{EF496DB7-EBB7-4F7C-9EDE-E5F5F4FC8621}">
      <dgm:prSet/>
      <dgm:spPr/>
      <dgm:t>
        <a:bodyPr/>
        <a:lstStyle/>
        <a:p>
          <a:endParaRPr lang="en-US"/>
        </a:p>
      </dgm:t>
    </dgm:pt>
    <dgm:pt modelId="{31706799-9539-4B59-AF0B-4B5330E8A253}" type="sibTrans" cxnId="{EF496DB7-EBB7-4F7C-9EDE-E5F5F4FC8621}">
      <dgm:prSet/>
      <dgm:spPr/>
      <dgm:t>
        <a:bodyPr/>
        <a:lstStyle/>
        <a:p>
          <a:endParaRPr lang="en-US"/>
        </a:p>
      </dgm:t>
    </dgm:pt>
    <dgm:pt modelId="{CEFBEC40-31D5-4F80-AE5D-15FBAFBBF5A0}">
      <dgm:prSet/>
      <dgm:spPr/>
      <dgm:t>
        <a:bodyPr/>
        <a:lstStyle/>
        <a:p>
          <a:r>
            <a:rPr lang="en-US" dirty="0"/>
            <a:t>Forget password </a:t>
          </a:r>
        </a:p>
      </dgm:t>
    </dgm:pt>
    <dgm:pt modelId="{A6FD00DA-84F5-43A5-86EF-A56BA0FE0F7A}" type="parTrans" cxnId="{E27AA84A-57F7-455D-8EB7-8F81DA5260AE}">
      <dgm:prSet/>
      <dgm:spPr/>
      <dgm:t>
        <a:bodyPr/>
        <a:lstStyle/>
        <a:p>
          <a:endParaRPr lang="en-US"/>
        </a:p>
      </dgm:t>
    </dgm:pt>
    <dgm:pt modelId="{7AEDD36E-0B87-4FC4-91FC-30E8D827C823}" type="sibTrans" cxnId="{E27AA84A-57F7-455D-8EB7-8F81DA5260AE}">
      <dgm:prSet/>
      <dgm:spPr/>
      <dgm:t>
        <a:bodyPr/>
        <a:lstStyle/>
        <a:p>
          <a:endParaRPr lang="en-US"/>
        </a:p>
      </dgm:t>
    </dgm:pt>
    <dgm:pt modelId="{84BFB1DE-6CAD-374F-9AF8-E6DFA4A3A2BE}">
      <dgm:prSet/>
      <dgm:spPr/>
      <dgm:t>
        <a:bodyPr/>
        <a:lstStyle/>
        <a:p>
          <a:r>
            <a:rPr lang="en-US" dirty="0"/>
            <a:t> </a:t>
          </a:r>
          <a:r>
            <a:rPr lang="en-US" dirty="0" smtClean="0"/>
            <a:t>rate dish</a:t>
          </a:r>
          <a:endParaRPr lang="en-US" dirty="0"/>
        </a:p>
      </dgm:t>
    </dgm:pt>
    <dgm:pt modelId="{3199AADF-00D9-7946-B860-F54EAD8745B9}" type="parTrans" cxnId="{0913326A-CE52-3847-9934-141871523133}">
      <dgm:prSet/>
      <dgm:spPr/>
      <dgm:t>
        <a:bodyPr/>
        <a:lstStyle/>
        <a:p>
          <a:endParaRPr lang="en-US"/>
        </a:p>
      </dgm:t>
    </dgm:pt>
    <dgm:pt modelId="{E1AF738E-C28E-FA48-A9AD-F5D3E17E240D}" type="sibTrans" cxnId="{0913326A-CE52-3847-9934-141871523133}">
      <dgm:prSet/>
      <dgm:spPr/>
      <dgm:t>
        <a:bodyPr/>
        <a:lstStyle/>
        <a:p>
          <a:endParaRPr lang="en-US"/>
        </a:p>
      </dgm:t>
    </dgm:pt>
    <dgm:pt modelId="{E178E8CE-F142-F147-BFCF-F7D4E51713A6}">
      <dgm:prSet/>
      <dgm:spPr/>
      <dgm:t>
        <a:bodyPr/>
        <a:lstStyle/>
        <a:p>
          <a:r>
            <a:rPr lang="en-US" dirty="0"/>
            <a:t> </a:t>
          </a:r>
          <a:r>
            <a:rPr lang="en-US" dirty="0" smtClean="0"/>
            <a:t>like dish</a:t>
          </a:r>
          <a:endParaRPr lang="en-US" dirty="0"/>
        </a:p>
      </dgm:t>
    </dgm:pt>
    <dgm:pt modelId="{5BAED4A3-0DDA-8845-86B9-BAA642F99B18}" type="parTrans" cxnId="{707E3375-950A-6346-8295-765BF708B049}">
      <dgm:prSet/>
      <dgm:spPr/>
      <dgm:t>
        <a:bodyPr/>
        <a:lstStyle/>
        <a:p>
          <a:endParaRPr lang="en-US"/>
        </a:p>
      </dgm:t>
    </dgm:pt>
    <dgm:pt modelId="{C660DE84-6291-DB4A-894E-9B4D935A5234}" type="sibTrans" cxnId="{707E3375-950A-6346-8295-765BF708B049}">
      <dgm:prSet/>
      <dgm:spPr/>
      <dgm:t>
        <a:bodyPr/>
        <a:lstStyle/>
        <a:p>
          <a:endParaRPr lang="en-US"/>
        </a:p>
      </dgm:t>
    </dgm:pt>
    <dgm:pt modelId="{737C8729-AC1C-2547-A75A-D353C0F575C5}">
      <dgm:prSet/>
      <dgm:spPr/>
      <dgm:t>
        <a:bodyPr/>
        <a:lstStyle/>
        <a:p>
          <a:r>
            <a:rPr lang="en-US" dirty="0" smtClean="0"/>
            <a:t>Update average ratings </a:t>
          </a:r>
          <a:endParaRPr lang="en-US" dirty="0"/>
        </a:p>
      </dgm:t>
    </dgm:pt>
    <dgm:pt modelId="{95446E11-C063-4B48-95C6-235DF0B0E78C}" type="parTrans" cxnId="{DFA52BA0-5517-B44E-9468-B9EACA4BE571}">
      <dgm:prSet/>
      <dgm:spPr/>
      <dgm:t>
        <a:bodyPr/>
        <a:lstStyle/>
        <a:p>
          <a:endParaRPr lang="en-US"/>
        </a:p>
      </dgm:t>
    </dgm:pt>
    <dgm:pt modelId="{62C3BB85-2693-3247-8E13-4F5F9095A34D}" type="sibTrans" cxnId="{DFA52BA0-5517-B44E-9468-B9EACA4BE571}">
      <dgm:prSet/>
      <dgm:spPr/>
      <dgm:t>
        <a:bodyPr/>
        <a:lstStyle/>
        <a:p>
          <a:endParaRPr lang="en-US"/>
        </a:p>
      </dgm:t>
    </dgm:pt>
    <dgm:pt modelId="{D9C274F9-EA4D-474E-BBD3-2374473EB87C}">
      <dgm:prSet/>
      <dgm:spPr/>
      <dgm:t>
        <a:bodyPr/>
        <a:lstStyle/>
        <a:p>
          <a:r>
            <a:rPr lang="en-US" dirty="0" smtClean="0"/>
            <a:t>Update number of raters </a:t>
          </a:r>
          <a:endParaRPr lang="en-US" dirty="0"/>
        </a:p>
      </dgm:t>
    </dgm:pt>
    <dgm:pt modelId="{04B4842F-B328-1B4B-B291-3BEA42C8EC93}" type="parTrans" cxnId="{CC99F527-7C52-C04E-A7AD-4BE2F1299EC4}">
      <dgm:prSet/>
      <dgm:spPr/>
      <dgm:t>
        <a:bodyPr/>
        <a:lstStyle/>
        <a:p>
          <a:endParaRPr lang="en-US"/>
        </a:p>
      </dgm:t>
    </dgm:pt>
    <dgm:pt modelId="{3B99A8DB-6512-D84B-9B95-B5E47FDD8C3C}" type="sibTrans" cxnId="{CC99F527-7C52-C04E-A7AD-4BE2F1299EC4}">
      <dgm:prSet/>
      <dgm:spPr/>
      <dgm:t>
        <a:bodyPr/>
        <a:lstStyle/>
        <a:p>
          <a:endParaRPr lang="en-US"/>
        </a:p>
      </dgm:t>
    </dgm:pt>
    <dgm:pt modelId="{74DC694E-3D09-4A3E-AA06-0F436465B8DD}" type="pres">
      <dgm:prSet presAssocID="{05737378-F74C-4E24-9EC2-0D2BB5758FB1}" presName="diagram" presStyleCnt="0">
        <dgm:presLayoutVars>
          <dgm:dir/>
          <dgm:resizeHandles val="exact"/>
        </dgm:presLayoutVars>
      </dgm:prSet>
      <dgm:spPr/>
      <dgm:t>
        <a:bodyPr/>
        <a:lstStyle/>
        <a:p>
          <a:endParaRPr lang="en-US"/>
        </a:p>
      </dgm:t>
    </dgm:pt>
    <dgm:pt modelId="{2CAB0F38-E292-4E90-B35F-6EB8A903C9CB}" type="pres">
      <dgm:prSet presAssocID="{CA08021B-585B-46E7-BA1F-5420E56DFF26}" presName="node" presStyleLbl="node1" presStyleIdx="0" presStyleCnt="17">
        <dgm:presLayoutVars>
          <dgm:bulletEnabled val="1"/>
        </dgm:presLayoutVars>
      </dgm:prSet>
      <dgm:spPr/>
      <dgm:t>
        <a:bodyPr/>
        <a:lstStyle/>
        <a:p>
          <a:endParaRPr lang="en-US"/>
        </a:p>
      </dgm:t>
    </dgm:pt>
    <dgm:pt modelId="{63441EE2-73B0-4816-B767-6FDF68D8E957}" type="pres">
      <dgm:prSet presAssocID="{3AE963F2-851B-4C54-8100-1077DEBC4009}" presName="sibTrans" presStyleCnt="0"/>
      <dgm:spPr/>
    </dgm:pt>
    <dgm:pt modelId="{35CD2B37-F779-4962-82A3-DEC6CC6C87F5}" type="pres">
      <dgm:prSet presAssocID="{DF64254A-9EBD-4EFC-9802-521BFBFB7109}" presName="node" presStyleLbl="node1" presStyleIdx="1" presStyleCnt="17">
        <dgm:presLayoutVars>
          <dgm:bulletEnabled val="1"/>
        </dgm:presLayoutVars>
      </dgm:prSet>
      <dgm:spPr/>
      <dgm:t>
        <a:bodyPr/>
        <a:lstStyle/>
        <a:p>
          <a:endParaRPr lang="en-US"/>
        </a:p>
      </dgm:t>
    </dgm:pt>
    <dgm:pt modelId="{875024A1-D88A-450E-9C62-4A6E444B67E8}" type="pres">
      <dgm:prSet presAssocID="{E3181219-D854-4321-94E5-2C4540E74E9F}" presName="sibTrans" presStyleCnt="0"/>
      <dgm:spPr/>
    </dgm:pt>
    <dgm:pt modelId="{071F557A-7AF5-4245-8C6A-20AC9955B137}" type="pres">
      <dgm:prSet presAssocID="{93FF2072-4925-412F-B5EF-CEF7128B76E3}" presName="node" presStyleLbl="node1" presStyleIdx="2" presStyleCnt="17">
        <dgm:presLayoutVars>
          <dgm:bulletEnabled val="1"/>
        </dgm:presLayoutVars>
      </dgm:prSet>
      <dgm:spPr/>
      <dgm:t>
        <a:bodyPr/>
        <a:lstStyle/>
        <a:p>
          <a:endParaRPr lang="en-US"/>
        </a:p>
      </dgm:t>
    </dgm:pt>
    <dgm:pt modelId="{72DA49D2-15E3-4818-A7F5-8D609BB2B4EE}" type="pres">
      <dgm:prSet presAssocID="{A20F0525-71D9-473D-9413-0B9A01E37F5E}" presName="sibTrans" presStyleCnt="0"/>
      <dgm:spPr/>
    </dgm:pt>
    <dgm:pt modelId="{D8CA33B2-CD12-4D9B-B73D-AEBEFF4856CD}" type="pres">
      <dgm:prSet presAssocID="{CEFBEC40-31D5-4F80-AE5D-15FBAFBBF5A0}" presName="node" presStyleLbl="node1" presStyleIdx="3" presStyleCnt="17">
        <dgm:presLayoutVars>
          <dgm:bulletEnabled val="1"/>
        </dgm:presLayoutVars>
      </dgm:prSet>
      <dgm:spPr/>
      <dgm:t>
        <a:bodyPr/>
        <a:lstStyle/>
        <a:p>
          <a:endParaRPr lang="en-US"/>
        </a:p>
      </dgm:t>
    </dgm:pt>
    <dgm:pt modelId="{08A1EADD-141B-4BDE-92D5-1C422EF0A383}" type="pres">
      <dgm:prSet presAssocID="{7AEDD36E-0B87-4FC4-91FC-30E8D827C823}" presName="sibTrans" presStyleCnt="0"/>
      <dgm:spPr/>
    </dgm:pt>
    <dgm:pt modelId="{556F3AFB-5CAC-40F2-BD2F-7BCE935EBF20}" type="pres">
      <dgm:prSet presAssocID="{EC304DEE-ECC8-4115-AC0C-7FAE380EE5DC}" presName="node" presStyleLbl="node1" presStyleIdx="4" presStyleCnt="17">
        <dgm:presLayoutVars>
          <dgm:bulletEnabled val="1"/>
        </dgm:presLayoutVars>
      </dgm:prSet>
      <dgm:spPr/>
      <dgm:t>
        <a:bodyPr/>
        <a:lstStyle/>
        <a:p>
          <a:endParaRPr lang="en-US"/>
        </a:p>
      </dgm:t>
    </dgm:pt>
    <dgm:pt modelId="{8E181051-9221-4B36-8761-DBFE5D1CC42D}" type="pres">
      <dgm:prSet presAssocID="{76D59B59-E733-4A24-B6FD-96DD6E6B0254}" presName="sibTrans" presStyleCnt="0"/>
      <dgm:spPr/>
    </dgm:pt>
    <dgm:pt modelId="{46E7CDFA-621F-40A9-A72F-13159B4965BE}" type="pres">
      <dgm:prSet presAssocID="{EAB44E80-EB98-4FB7-B58D-9054D1F44343}" presName="node" presStyleLbl="node1" presStyleIdx="5" presStyleCnt="17">
        <dgm:presLayoutVars>
          <dgm:bulletEnabled val="1"/>
        </dgm:presLayoutVars>
      </dgm:prSet>
      <dgm:spPr/>
      <dgm:t>
        <a:bodyPr/>
        <a:lstStyle/>
        <a:p>
          <a:endParaRPr lang="en-US"/>
        </a:p>
      </dgm:t>
    </dgm:pt>
    <dgm:pt modelId="{9309253B-4A3F-413D-A3B8-AE6FBE19481F}" type="pres">
      <dgm:prSet presAssocID="{E6FECD94-72AC-4865-AC62-6FCC3C529198}" presName="sibTrans" presStyleCnt="0"/>
      <dgm:spPr/>
    </dgm:pt>
    <dgm:pt modelId="{87505D9B-FB99-4C9F-A1CB-5FFBDDBFE589}" type="pres">
      <dgm:prSet presAssocID="{833137B7-273E-4CB6-8381-2C2F2ACF41A9}" presName="node" presStyleLbl="node1" presStyleIdx="6" presStyleCnt="17">
        <dgm:presLayoutVars>
          <dgm:bulletEnabled val="1"/>
        </dgm:presLayoutVars>
      </dgm:prSet>
      <dgm:spPr/>
      <dgm:t>
        <a:bodyPr/>
        <a:lstStyle/>
        <a:p>
          <a:endParaRPr lang="en-US"/>
        </a:p>
      </dgm:t>
    </dgm:pt>
    <dgm:pt modelId="{5F06CE04-DBE2-493A-A3A7-CB2280886FCD}" type="pres">
      <dgm:prSet presAssocID="{2CB78FF2-AAAD-4541-81AE-E58D28D208BA}" presName="sibTrans" presStyleCnt="0"/>
      <dgm:spPr/>
    </dgm:pt>
    <dgm:pt modelId="{E875863E-5C66-47F5-9A02-8D09F1459740}" type="pres">
      <dgm:prSet presAssocID="{BE9C5062-E235-4175-A274-94C994B2BBD2}" presName="node" presStyleLbl="node1" presStyleIdx="7" presStyleCnt="17">
        <dgm:presLayoutVars>
          <dgm:bulletEnabled val="1"/>
        </dgm:presLayoutVars>
      </dgm:prSet>
      <dgm:spPr/>
      <dgm:t>
        <a:bodyPr/>
        <a:lstStyle/>
        <a:p>
          <a:endParaRPr lang="en-US"/>
        </a:p>
      </dgm:t>
    </dgm:pt>
    <dgm:pt modelId="{F7EBA5FE-26AB-4BDB-8624-082CEDA7776B}" type="pres">
      <dgm:prSet presAssocID="{10BB8CC6-3A31-48FF-BCD5-DC47BE72146B}" presName="sibTrans" presStyleCnt="0"/>
      <dgm:spPr/>
    </dgm:pt>
    <dgm:pt modelId="{7843059E-BCF7-45F4-B578-65601AC84C15}" type="pres">
      <dgm:prSet presAssocID="{05E9AB3C-DFD6-4864-A678-A90FD79237AF}" presName="node" presStyleLbl="node1" presStyleIdx="8" presStyleCnt="17">
        <dgm:presLayoutVars>
          <dgm:bulletEnabled val="1"/>
        </dgm:presLayoutVars>
      </dgm:prSet>
      <dgm:spPr/>
      <dgm:t>
        <a:bodyPr/>
        <a:lstStyle/>
        <a:p>
          <a:endParaRPr lang="en-US"/>
        </a:p>
      </dgm:t>
    </dgm:pt>
    <dgm:pt modelId="{A10E726B-60BC-477B-9D04-197AC48C9DC4}" type="pres">
      <dgm:prSet presAssocID="{72912596-1194-4126-8E06-3BCF376FB764}" presName="sibTrans" presStyleCnt="0"/>
      <dgm:spPr/>
    </dgm:pt>
    <dgm:pt modelId="{20A3FC3D-582E-664A-8795-17F2A0D71974}" type="pres">
      <dgm:prSet presAssocID="{84BFB1DE-6CAD-374F-9AF8-E6DFA4A3A2BE}" presName="node" presStyleLbl="node1" presStyleIdx="9" presStyleCnt="17">
        <dgm:presLayoutVars>
          <dgm:bulletEnabled val="1"/>
        </dgm:presLayoutVars>
      </dgm:prSet>
      <dgm:spPr/>
      <dgm:t>
        <a:bodyPr/>
        <a:lstStyle/>
        <a:p>
          <a:endParaRPr lang="en-US"/>
        </a:p>
      </dgm:t>
    </dgm:pt>
    <dgm:pt modelId="{F31DF824-979C-5F47-969F-A4D77E802BDB}" type="pres">
      <dgm:prSet presAssocID="{E1AF738E-C28E-FA48-A9AD-F5D3E17E240D}" presName="sibTrans" presStyleCnt="0"/>
      <dgm:spPr/>
    </dgm:pt>
    <dgm:pt modelId="{9BB7B88E-19CE-DA42-8A2D-D71013D1507D}" type="pres">
      <dgm:prSet presAssocID="{737C8729-AC1C-2547-A75A-D353C0F575C5}" presName="node" presStyleLbl="node1" presStyleIdx="10" presStyleCnt="17">
        <dgm:presLayoutVars>
          <dgm:bulletEnabled val="1"/>
        </dgm:presLayoutVars>
      </dgm:prSet>
      <dgm:spPr/>
      <dgm:t>
        <a:bodyPr/>
        <a:lstStyle/>
        <a:p>
          <a:endParaRPr lang="en-US"/>
        </a:p>
      </dgm:t>
    </dgm:pt>
    <dgm:pt modelId="{BA58C6FB-AF44-1341-9DD1-290ABC168EE9}" type="pres">
      <dgm:prSet presAssocID="{62C3BB85-2693-3247-8E13-4F5F9095A34D}" presName="sibTrans" presStyleCnt="0"/>
      <dgm:spPr/>
    </dgm:pt>
    <dgm:pt modelId="{5D0BD370-B6C2-C64C-A781-46E06E6A032F}" type="pres">
      <dgm:prSet presAssocID="{D9C274F9-EA4D-474E-BBD3-2374473EB87C}" presName="node" presStyleLbl="node1" presStyleIdx="11" presStyleCnt="17">
        <dgm:presLayoutVars>
          <dgm:bulletEnabled val="1"/>
        </dgm:presLayoutVars>
      </dgm:prSet>
      <dgm:spPr/>
      <dgm:t>
        <a:bodyPr/>
        <a:lstStyle/>
        <a:p>
          <a:endParaRPr lang="en-US"/>
        </a:p>
      </dgm:t>
    </dgm:pt>
    <dgm:pt modelId="{6F4320DB-4D28-3449-8837-1927D2B8EBDA}" type="pres">
      <dgm:prSet presAssocID="{3B99A8DB-6512-D84B-9B95-B5E47FDD8C3C}" presName="sibTrans" presStyleCnt="0"/>
      <dgm:spPr/>
    </dgm:pt>
    <dgm:pt modelId="{9575A828-F6CB-5347-A286-A7E4878A2B34}" type="pres">
      <dgm:prSet presAssocID="{E178E8CE-F142-F147-BFCF-F7D4E51713A6}" presName="node" presStyleLbl="node1" presStyleIdx="12" presStyleCnt="17">
        <dgm:presLayoutVars>
          <dgm:bulletEnabled val="1"/>
        </dgm:presLayoutVars>
      </dgm:prSet>
      <dgm:spPr/>
      <dgm:t>
        <a:bodyPr/>
        <a:lstStyle/>
        <a:p>
          <a:endParaRPr lang="en-US"/>
        </a:p>
      </dgm:t>
    </dgm:pt>
    <dgm:pt modelId="{B11D7F66-7816-4A4D-BC37-0A94A8B09E9E}" type="pres">
      <dgm:prSet presAssocID="{C660DE84-6291-DB4A-894E-9B4D935A5234}" presName="sibTrans" presStyleCnt="0"/>
      <dgm:spPr/>
    </dgm:pt>
    <dgm:pt modelId="{71D7D387-6645-4FFF-8203-40963EE90B98}" type="pres">
      <dgm:prSet presAssocID="{0DEABE5C-1100-4841-AE6B-8418162BA37F}" presName="node" presStyleLbl="node1" presStyleIdx="13" presStyleCnt="17">
        <dgm:presLayoutVars>
          <dgm:bulletEnabled val="1"/>
        </dgm:presLayoutVars>
      </dgm:prSet>
      <dgm:spPr/>
      <dgm:t>
        <a:bodyPr/>
        <a:lstStyle/>
        <a:p>
          <a:endParaRPr lang="en-US"/>
        </a:p>
      </dgm:t>
    </dgm:pt>
    <dgm:pt modelId="{DA6AA187-C63B-4EBE-80F4-5E2F8ADE9C54}" type="pres">
      <dgm:prSet presAssocID="{9D4190AC-B3D2-43C6-A8A9-231E6F4741D7}" presName="sibTrans" presStyleCnt="0"/>
      <dgm:spPr/>
    </dgm:pt>
    <dgm:pt modelId="{C0939774-B50A-4E11-AC98-9F1BF4E8D7B3}" type="pres">
      <dgm:prSet presAssocID="{933E1672-E9BF-4F75-81D1-24766C128B0B}" presName="node" presStyleLbl="node1" presStyleIdx="14" presStyleCnt="17">
        <dgm:presLayoutVars>
          <dgm:bulletEnabled val="1"/>
        </dgm:presLayoutVars>
      </dgm:prSet>
      <dgm:spPr/>
      <dgm:t>
        <a:bodyPr/>
        <a:lstStyle/>
        <a:p>
          <a:endParaRPr lang="en-US"/>
        </a:p>
      </dgm:t>
    </dgm:pt>
    <dgm:pt modelId="{41235C63-C841-4B2D-AFF7-A0630920172F}" type="pres">
      <dgm:prSet presAssocID="{C2CE6673-EAC7-46A9-BE21-723358925710}" presName="sibTrans" presStyleCnt="0"/>
      <dgm:spPr/>
    </dgm:pt>
    <dgm:pt modelId="{887A92B0-3B07-4217-9C68-EB1E87976F03}" type="pres">
      <dgm:prSet presAssocID="{70AB44C9-9218-4B17-BF8C-395A8A9293A7}" presName="node" presStyleLbl="node1" presStyleIdx="15" presStyleCnt="17">
        <dgm:presLayoutVars>
          <dgm:bulletEnabled val="1"/>
        </dgm:presLayoutVars>
      </dgm:prSet>
      <dgm:spPr/>
      <dgm:t>
        <a:bodyPr/>
        <a:lstStyle/>
        <a:p>
          <a:endParaRPr lang="en-US"/>
        </a:p>
      </dgm:t>
    </dgm:pt>
    <dgm:pt modelId="{70289C8D-5A99-4A82-BA15-5EF95CDE63F5}" type="pres">
      <dgm:prSet presAssocID="{A8251120-2E7C-46DC-8314-2C7837025E49}" presName="sibTrans" presStyleCnt="0"/>
      <dgm:spPr/>
    </dgm:pt>
    <dgm:pt modelId="{B7D51C12-D406-40C3-B188-97D6C4C03636}" type="pres">
      <dgm:prSet presAssocID="{85D9D1EC-D603-41AE-A0D5-D40BB7861333}" presName="node" presStyleLbl="node1" presStyleIdx="16" presStyleCnt="17">
        <dgm:presLayoutVars>
          <dgm:bulletEnabled val="1"/>
        </dgm:presLayoutVars>
      </dgm:prSet>
      <dgm:spPr/>
      <dgm:t>
        <a:bodyPr/>
        <a:lstStyle/>
        <a:p>
          <a:endParaRPr lang="en-US"/>
        </a:p>
      </dgm:t>
    </dgm:pt>
  </dgm:ptLst>
  <dgm:cxnLst>
    <dgm:cxn modelId="{89F417E7-0A69-6C48-8E6E-D9453FBFFD83}" type="presOf" srcId="{E178E8CE-F142-F147-BFCF-F7D4E51713A6}" destId="{9575A828-F6CB-5347-A286-A7E4878A2B34}" srcOrd="0" destOrd="0" presId="urn:microsoft.com/office/officeart/2005/8/layout/default"/>
    <dgm:cxn modelId="{A44AC37C-A6C0-40FD-848D-F560872F35CB}" srcId="{05737378-F74C-4E24-9EC2-0D2BB5758FB1}" destId="{93FF2072-4925-412F-B5EF-CEF7128B76E3}" srcOrd="2" destOrd="0" parTransId="{788A7467-1AA9-4A64-B7DD-F71092FECF52}" sibTransId="{A20F0525-71D9-473D-9413-0B9A01E37F5E}"/>
    <dgm:cxn modelId="{605E9C4D-8446-4E80-BAC0-C2D3D0AFDFE5}" srcId="{05737378-F74C-4E24-9EC2-0D2BB5758FB1}" destId="{833137B7-273E-4CB6-8381-2C2F2ACF41A9}" srcOrd="6" destOrd="0" parTransId="{C85722CF-114F-4466-82C8-7058DC435DD6}" sibTransId="{2CB78FF2-AAAD-4541-81AE-E58D28D208BA}"/>
    <dgm:cxn modelId="{540AFBF0-7756-4B28-BD69-B6E65DB3B15C}" srcId="{05737378-F74C-4E24-9EC2-0D2BB5758FB1}" destId="{0DEABE5C-1100-4841-AE6B-8418162BA37F}" srcOrd="13" destOrd="0" parTransId="{3D7765CE-D4A2-4B26-860F-F9AC5E3AE6D1}" sibTransId="{9D4190AC-B3D2-43C6-A8A9-231E6F4741D7}"/>
    <dgm:cxn modelId="{EB1EE9A3-B12F-4095-B15A-8A4BC3093D8D}" type="presOf" srcId="{05E9AB3C-DFD6-4864-A678-A90FD79237AF}" destId="{7843059E-BCF7-45F4-B578-65601AC84C15}" srcOrd="0" destOrd="0" presId="urn:microsoft.com/office/officeart/2005/8/layout/default"/>
    <dgm:cxn modelId="{58A1DB5A-EBB6-4C4E-8A19-4709FF509CD9}" srcId="{05737378-F74C-4E24-9EC2-0D2BB5758FB1}" destId="{EC304DEE-ECC8-4115-AC0C-7FAE380EE5DC}" srcOrd="4" destOrd="0" parTransId="{32ED1675-E964-4124-A5F9-87012E54751F}" sibTransId="{76D59B59-E733-4A24-B6FD-96DD6E6B0254}"/>
    <dgm:cxn modelId="{5837B3DE-5634-42DD-9DD6-B6E5BF73F3F1}" type="presOf" srcId="{EAB44E80-EB98-4FB7-B58D-9054D1F44343}" destId="{46E7CDFA-621F-40A9-A72F-13159B4965BE}" srcOrd="0" destOrd="0" presId="urn:microsoft.com/office/officeart/2005/8/layout/default"/>
    <dgm:cxn modelId="{EF496DB7-EBB7-4F7C-9EDE-E5F5F4FC8621}" srcId="{05737378-F74C-4E24-9EC2-0D2BB5758FB1}" destId="{85D9D1EC-D603-41AE-A0D5-D40BB7861333}" srcOrd="16" destOrd="0" parTransId="{0A32FE30-FCFC-491D-A031-3C484A183302}" sibTransId="{31706799-9539-4B59-AF0B-4B5330E8A253}"/>
    <dgm:cxn modelId="{DFA52BA0-5517-B44E-9468-B9EACA4BE571}" srcId="{05737378-F74C-4E24-9EC2-0D2BB5758FB1}" destId="{737C8729-AC1C-2547-A75A-D353C0F575C5}" srcOrd="10" destOrd="0" parTransId="{95446E11-C063-4B48-95C6-235DF0B0E78C}" sibTransId="{62C3BB85-2693-3247-8E13-4F5F9095A34D}"/>
    <dgm:cxn modelId="{C5EF76C1-85B4-410A-B920-B2287746D835}" srcId="{05737378-F74C-4E24-9EC2-0D2BB5758FB1}" destId="{70AB44C9-9218-4B17-BF8C-395A8A9293A7}" srcOrd="15" destOrd="0" parTransId="{283A6A4F-E8C8-48B7-A47F-03377034D211}" sibTransId="{A8251120-2E7C-46DC-8314-2C7837025E49}"/>
    <dgm:cxn modelId="{BC698B29-8830-4BD6-BBD7-0DA1B1C4A00E}" srcId="{05737378-F74C-4E24-9EC2-0D2BB5758FB1}" destId="{933E1672-E9BF-4F75-81D1-24766C128B0B}" srcOrd="14" destOrd="0" parTransId="{3D6A42A4-8419-4927-B099-DDF810CD127F}" sibTransId="{C2CE6673-EAC7-46A9-BE21-723358925710}"/>
    <dgm:cxn modelId="{08073DB3-02EA-4C77-8F26-C87C8B6C3ED3}" type="presOf" srcId="{833137B7-273E-4CB6-8381-2C2F2ACF41A9}" destId="{87505D9B-FB99-4C9F-A1CB-5FFBDDBFE589}" srcOrd="0" destOrd="0" presId="urn:microsoft.com/office/officeart/2005/8/layout/default"/>
    <dgm:cxn modelId="{8106C6B0-F846-4FEC-8E0F-FAB2C7C9574D}" type="presOf" srcId="{85D9D1EC-D603-41AE-A0D5-D40BB7861333}" destId="{B7D51C12-D406-40C3-B188-97D6C4C03636}" srcOrd="0" destOrd="0" presId="urn:microsoft.com/office/officeart/2005/8/layout/default"/>
    <dgm:cxn modelId="{4C96918B-B013-4CA3-905E-18F7331B018E}" type="presOf" srcId="{BE9C5062-E235-4175-A274-94C994B2BBD2}" destId="{E875863E-5C66-47F5-9A02-8D09F1459740}" srcOrd="0" destOrd="0" presId="urn:microsoft.com/office/officeart/2005/8/layout/default"/>
    <dgm:cxn modelId="{B388398B-DD25-4D96-861D-5EC744A50C20}" type="presOf" srcId="{CEFBEC40-31D5-4F80-AE5D-15FBAFBBF5A0}" destId="{D8CA33B2-CD12-4D9B-B73D-AEBEFF4856CD}" srcOrd="0" destOrd="0" presId="urn:microsoft.com/office/officeart/2005/8/layout/default"/>
    <dgm:cxn modelId="{D39C1D97-F9E6-479B-A32B-CEDF77D52252}" type="presOf" srcId="{CA08021B-585B-46E7-BA1F-5420E56DFF26}" destId="{2CAB0F38-E292-4E90-B35F-6EB8A903C9CB}" srcOrd="0" destOrd="0" presId="urn:microsoft.com/office/officeart/2005/8/layout/default"/>
    <dgm:cxn modelId="{707E3375-950A-6346-8295-765BF708B049}" srcId="{05737378-F74C-4E24-9EC2-0D2BB5758FB1}" destId="{E178E8CE-F142-F147-BFCF-F7D4E51713A6}" srcOrd="12" destOrd="0" parTransId="{5BAED4A3-0DDA-8845-86B9-BAA642F99B18}" sibTransId="{C660DE84-6291-DB4A-894E-9B4D935A5234}"/>
    <dgm:cxn modelId="{D5EF1102-FFC6-8644-BB41-20059300DFBD}" type="presOf" srcId="{84BFB1DE-6CAD-374F-9AF8-E6DFA4A3A2BE}" destId="{20A3FC3D-582E-664A-8795-17F2A0D71974}" srcOrd="0" destOrd="0" presId="urn:microsoft.com/office/officeart/2005/8/layout/default"/>
    <dgm:cxn modelId="{1FDC86EA-A094-4E71-AEA2-9174A76B0E59}" type="presOf" srcId="{70AB44C9-9218-4B17-BF8C-395A8A9293A7}" destId="{887A92B0-3B07-4217-9C68-EB1E87976F03}" srcOrd="0" destOrd="0" presId="urn:microsoft.com/office/officeart/2005/8/layout/default"/>
    <dgm:cxn modelId="{12B57F1A-7AAC-4763-B00C-DEFB40CF4EF5}" srcId="{05737378-F74C-4E24-9EC2-0D2BB5758FB1}" destId="{EAB44E80-EB98-4FB7-B58D-9054D1F44343}" srcOrd="5" destOrd="0" parTransId="{1AD31A3F-A9DF-4B29-A02B-660D5D646C0F}" sibTransId="{E6FECD94-72AC-4865-AC62-6FCC3C529198}"/>
    <dgm:cxn modelId="{F0A8FA6F-0C15-754A-AF30-829ECB5ACC87}" type="presOf" srcId="{737C8729-AC1C-2547-A75A-D353C0F575C5}" destId="{9BB7B88E-19CE-DA42-8A2D-D71013D1507D}" srcOrd="0" destOrd="0" presId="urn:microsoft.com/office/officeart/2005/8/layout/default"/>
    <dgm:cxn modelId="{D3F94EE7-BDF2-4B1E-8070-AE51AD075A6D}" type="presOf" srcId="{DF64254A-9EBD-4EFC-9802-521BFBFB7109}" destId="{35CD2B37-F779-4962-82A3-DEC6CC6C87F5}" srcOrd="0" destOrd="0" presId="urn:microsoft.com/office/officeart/2005/8/layout/default"/>
    <dgm:cxn modelId="{0913326A-CE52-3847-9934-141871523133}" srcId="{05737378-F74C-4E24-9EC2-0D2BB5758FB1}" destId="{84BFB1DE-6CAD-374F-9AF8-E6DFA4A3A2BE}" srcOrd="9" destOrd="0" parTransId="{3199AADF-00D9-7946-B860-F54EAD8745B9}" sibTransId="{E1AF738E-C28E-FA48-A9AD-F5D3E17E240D}"/>
    <dgm:cxn modelId="{43B85156-CD02-417A-8B98-074ABCAFC629}" srcId="{05737378-F74C-4E24-9EC2-0D2BB5758FB1}" destId="{05E9AB3C-DFD6-4864-A678-A90FD79237AF}" srcOrd="8" destOrd="0" parTransId="{4D10C5E8-8B46-4450-B1CB-CC37690D0044}" sibTransId="{72912596-1194-4126-8E06-3BCF376FB764}"/>
    <dgm:cxn modelId="{7F9FB9A5-108D-4614-BF5A-796C77DB19E7}" type="presOf" srcId="{EC304DEE-ECC8-4115-AC0C-7FAE380EE5DC}" destId="{556F3AFB-5CAC-40F2-BD2F-7BCE935EBF20}" srcOrd="0" destOrd="0" presId="urn:microsoft.com/office/officeart/2005/8/layout/default"/>
    <dgm:cxn modelId="{5B2A3EA0-54FF-4812-A101-80913D9E9C07}" type="presOf" srcId="{933E1672-E9BF-4F75-81D1-24766C128B0B}" destId="{C0939774-B50A-4E11-AC98-9F1BF4E8D7B3}" srcOrd="0" destOrd="0" presId="urn:microsoft.com/office/officeart/2005/8/layout/default"/>
    <dgm:cxn modelId="{631E0B0C-32CD-4BA6-B298-C74890F8D470}" srcId="{05737378-F74C-4E24-9EC2-0D2BB5758FB1}" destId="{BE9C5062-E235-4175-A274-94C994B2BBD2}" srcOrd="7" destOrd="0" parTransId="{9AD3C363-D4CB-4F02-80AD-A19E42C0CFA4}" sibTransId="{10BB8CC6-3A31-48FF-BCD5-DC47BE72146B}"/>
    <dgm:cxn modelId="{83C7D896-DA89-4D78-8869-A1959AA3B220}" srcId="{05737378-F74C-4E24-9EC2-0D2BB5758FB1}" destId="{DF64254A-9EBD-4EFC-9802-521BFBFB7109}" srcOrd="1" destOrd="0" parTransId="{392C3C0E-C17E-4820-B9FD-69B100A6C062}" sibTransId="{E3181219-D854-4321-94E5-2C4540E74E9F}"/>
    <dgm:cxn modelId="{D25356F8-626A-4283-9AE4-B2E30D657B6C}" type="presOf" srcId="{05737378-F74C-4E24-9EC2-0D2BB5758FB1}" destId="{74DC694E-3D09-4A3E-AA06-0F436465B8DD}" srcOrd="0" destOrd="0" presId="urn:microsoft.com/office/officeart/2005/8/layout/default"/>
    <dgm:cxn modelId="{CC99F527-7C52-C04E-A7AD-4BE2F1299EC4}" srcId="{05737378-F74C-4E24-9EC2-0D2BB5758FB1}" destId="{D9C274F9-EA4D-474E-BBD3-2374473EB87C}" srcOrd="11" destOrd="0" parTransId="{04B4842F-B328-1B4B-B291-3BEA42C8EC93}" sibTransId="{3B99A8DB-6512-D84B-9B95-B5E47FDD8C3C}"/>
    <dgm:cxn modelId="{D999D6EB-61A2-4986-B990-CDA108B5280C}" type="presOf" srcId="{0DEABE5C-1100-4841-AE6B-8418162BA37F}" destId="{71D7D387-6645-4FFF-8203-40963EE90B98}" srcOrd="0" destOrd="0" presId="urn:microsoft.com/office/officeart/2005/8/layout/default"/>
    <dgm:cxn modelId="{5C69498A-C0CF-4B1C-8B83-AB4936C606E8}" srcId="{05737378-F74C-4E24-9EC2-0D2BB5758FB1}" destId="{CA08021B-585B-46E7-BA1F-5420E56DFF26}" srcOrd="0" destOrd="0" parTransId="{C3858590-1432-4944-89FA-CB68A3AE18A5}" sibTransId="{3AE963F2-851B-4C54-8100-1077DEBC4009}"/>
    <dgm:cxn modelId="{E27AA84A-57F7-455D-8EB7-8F81DA5260AE}" srcId="{05737378-F74C-4E24-9EC2-0D2BB5758FB1}" destId="{CEFBEC40-31D5-4F80-AE5D-15FBAFBBF5A0}" srcOrd="3" destOrd="0" parTransId="{A6FD00DA-84F5-43A5-86EF-A56BA0FE0F7A}" sibTransId="{7AEDD36E-0B87-4FC4-91FC-30E8D827C823}"/>
    <dgm:cxn modelId="{44876188-67E5-EA4A-84BA-721FCC39060F}" type="presOf" srcId="{D9C274F9-EA4D-474E-BBD3-2374473EB87C}" destId="{5D0BD370-B6C2-C64C-A781-46E06E6A032F}" srcOrd="0" destOrd="0" presId="urn:microsoft.com/office/officeart/2005/8/layout/default"/>
    <dgm:cxn modelId="{14869B52-DF14-4BF7-9DE1-929F097CEF01}" type="presOf" srcId="{93FF2072-4925-412F-B5EF-CEF7128B76E3}" destId="{071F557A-7AF5-4245-8C6A-20AC9955B137}" srcOrd="0" destOrd="0" presId="urn:microsoft.com/office/officeart/2005/8/layout/default"/>
    <dgm:cxn modelId="{1C0F507F-2D90-416F-A3AA-20E4CCD964D5}" type="presParOf" srcId="{74DC694E-3D09-4A3E-AA06-0F436465B8DD}" destId="{2CAB0F38-E292-4E90-B35F-6EB8A903C9CB}" srcOrd="0" destOrd="0" presId="urn:microsoft.com/office/officeart/2005/8/layout/default"/>
    <dgm:cxn modelId="{77B2D0E8-1127-4063-A94F-B34A2411374D}" type="presParOf" srcId="{74DC694E-3D09-4A3E-AA06-0F436465B8DD}" destId="{63441EE2-73B0-4816-B767-6FDF68D8E957}" srcOrd="1" destOrd="0" presId="urn:microsoft.com/office/officeart/2005/8/layout/default"/>
    <dgm:cxn modelId="{6DB20DFC-CA99-43F3-8B84-48705E1DD7BD}" type="presParOf" srcId="{74DC694E-3D09-4A3E-AA06-0F436465B8DD}" destId="{35CD2B37-F779-4962-82A3-DEC6CC6C87F5}" srcOrd="2" destOrd="0" presId="urn:microsoft.com/office/officeart/2005/8/layout/default"/>
    <dgm:cxn modelId="{2FCB7500-23FC-4085-919B-E9CBAA862520}" type="presParOf" srcId="{74DC694E-3D09-4A3E-AA06-0F436465B8DD}" destId="{875024A1-D88A-450E-9C62-4A6E444B67E8}" srcOrd="3" destOrd="0" presId="urn:microsoft.com/office/officeart/2005/8/layout/default"/>
    <dgm:cxn modelId="{CEBC3FFC-D8E7-476E-8449-F00E5D25A019}" type="presParOf" srcId="{74DC694E-3D09-4A3E-AA06-0F436465B8DD}" destId="{071F557A-7AF5-4245-8C6A-20AC9955B137}" srcOrd="4" destOrd="0" presId="urn:microsoft.com/office/officeart/2005/8/layout/default"/>
    <dgm:cxn modelId="{C959C9EA-EF0A-4D22-B147-FEFA33FCA87F}" type="presParOf" srcId="{74DC694E-3D09-4A3E-AA06-0F436465B8DD}" destId="{72DA49D2-15E3-4818-A7F5-8D609BB2B4EE}" srcOrd="5" destOrd="0" presId="urn:microsoft.com/office/officeart/2005/8/layout/default"/>
    <dgm:cxn modelId="{8CDEC66D-C727-423C-A03F-C5C46B2664C9}" type="presParOf" srcId="{74DC694E-3D09-4A3E-AA06-0F436465B8DD}" destId="{D8CA33B2-CD12-4D9B-B73D-AEBEFF4856CD}" srcOrd="6" destOrd="0" presId="urn:microsoft.com/office/officeart/2005/8/layout/default"/>
    <dgm:cxn modelId="{E8C44EFA-EAD7-4CF2-BFEE-F96D99A47CA8}" type="presParOf" srcId="{74DC694E-3D09-4A3E-AA06-0F436465B8DD}" destId="{08A1EADD-141B-4BDE-92D5-1C422EF0A383}" srcOrd="7" destOrd="0" presId="urn:microsoft.com/office/officeart/2005/8/layout/default"/>
    <dgm:cxn modelId="{807EABD0-895A-42B7-A25E-6DF54A6B2951}" type="presParOf" srcId="{74DC694E-3D09-4A3E-AA06-0F436465B8DD}" destId="{556F3AFB-5CAC-40F2-BD2F-7BCE935EBF20}" srcOrd="8" destOrd="0" presId="urn:microsoft.com/office/officeart/2005/8/layout/default"/>
    <dgm:cxn modelId="{2A0AA83A-6EF6-413B-B4FC-25DF33B267F6}" type="presParOf" srcId="{74DC694E-3D09-4A3E-AA06-0F436465B8DD}" destId="{8E181051-9221-4B36-8761-DBFE5D1CC42D}" srcOrd="9" destOrd="0" presId="urn:microsoft.com/office/officeart/2005/8/layout/default"/>
    <dgm:cxn modelId="{0249967A-212C-46A8-B99E-90C46BEFCFCD}" type="presParOf" srcId="{74DC694E-3D09-4A3E-AA06-0F436465B8DD}" destId="{46E7CDFA-621F-40A9-A72F-13159B4965BE}" srcOrd="10" destOrd="0" presId="urn:microsoft.com/office/officeart/2005/8/layout/default"/>
    <dgm:cxn modelId="{31B297B7-DCB8-4FB9-BF49-26D3E0F26D0B}" type="presParOf" srcId="{74DC694E-3D09-4A3E-AA06-0F436465B8DD}" destId="{9309253B-4A3F-413D-A3B8-AE6FBE19481F}" srcOrd="11" destOrd="0" presId="urn:microsoft.com/office/officeart/2005/8/layout/default"/>
    <dgm:cxn modelId="{6EF49D64-3ECE-473F-9122-3993B393DC15}" type="presParOf" srcId="{74DC694E-3D09-4A3E-AA06-0F436465B8DD}" destId="{87505D9B-FB99-4C9F-A1CB-5FFBDDBFE589}" srcOrd="12" destOrd="0" presId="urn:microsoft.com/office/officeart/2005/8/layout/default"/>
    <dgm:cxn modelId="{CB5EA98E-ED71-400D-B12D-52A2E6756BB4}" type="presParOf" srcId="{74DC694E-3D09-4A3E-AA06-0F436465B8DD}" destId="{5F06CE04-DBE2-493A-A3A7-CB2280886FCD}" srcOrd="13" destOrd="0" presId="urn:microsoft.com/office/officeart/2005/8/layout/default"/>
    <dgm:cxn modelId="{815408EF-5892-4A0F-B153-C26F51CEE57A}" type="presParOf" srcId="{74DC694E-3D09-4A3E-AA06-0F436465B8DD}" destId="{E875863E-5C66-47F5-9A02-8D09F1459740}" srcOrd="14" destOrd="0" presId="urn:microsoft.com/office/officeart/2005/8/layout/default"/>
    <dgm:cxn modelId="{E879C6B7-2141-4F6B-A4B7-F384EA208151}" type="presParOf" srcId="{74DC694E-3D09-4A3E-AA06-0F436465B8DD}" destId="{F7EBA5FE-26AB-4BDB-8624-082CEDA7776B}" srcOrd="15" destOrd="0" presId="urn:microsoft.com/office/officeart/2005/8/layout/default"/>
    <dgm:cxn modelId="{7FB2CC66-44CC-42BF-B4A4-871EE62830E3}" type="presParOf" srcId="{74DC694E-3D09-4A3E-AA06-0F436465B8DD}" destId="{7843059E-BCF7-45F4-B578-65601AC84C15}" srcOrd="16" destOrd="0" presId="urn:microsoft.com/office/officeart/2005/8/layout/default"/>
    <dgm:cxn modelId="{853BF4C1-1129-4F44-BCDE-EB5321A0EF9B}" type="presParOf" srcId="{74DC694E-3D09-4A3E-AA06-0F436465B8DD}" destId="{A10E726B-60BC-477B-9D04-197AC48C9DC4}" srcOrd="17" destOrd="0" presId="urn:microsoft.com/office/officeart/2005/8/layout/default"/>
    <dgm:cxn modelId="{A33FB7C3-8D28-0644-9596-140F8E9413FD}" type="presParOf" srcId="{74DC694E-3D09-4A3E-AA06-0F436465B8DD}" destId="{20A3FC3D-582E-664A-8795-17F2A0D71974}" srcOrd="18" destOrd="0" presId="urn:microsoft.com/office/officeart/2005/8/layout/default"/>
    <dgm:cxn modelId="{0BD6426F-1978-314A-B8D7-A0FB0E35AE2F}" type="presParOf" srcId="{74DC694E-3D09-4A3E-AA06-0F436465B8DD}" destId="{F31DF824-979C-5F47-969F-A4D77E802BDB}" srcOrd="19" destOrd="0" presId="urn:microsoft.com/office/officeart/2005/8/layout/default"/>
    <dgm:cxn modelId="{53B31C3B-603C-994F-9872-5F0D8346C8FA}" type="presParOf" srcId="{74DC694E-3D09-4A3E-AA06-0F436465B8DD}" destId="{9BB7B88E-19CE-DA42-8A2D-D71013D1507D}" srcOrd="20" destOrd="0" presId="urn:microsoft.com/office/officeart/2005/8/layout/default"/>
    <dgm:cxn modelId="{B6CC40B0-26A2-C54D-BAD3-71263E9E4E86}" type="presParOf" srcId="{74DC694E-3D09-4A3E-AA06-0F436465B8DD}" destId="{BA58C6FB-AF44-1341-9DD1-290ABC168EE9}" srcOrd="21" destOrd="0" presId="urn:microsoft.com/office/officeart/2005/8/layout/default"/>
    <dgm:cxn modelId="{D1379957-257C-E94A-B7BF-EB2FAF8E7607}" type="presParOf" srcId="{74DC694E-3D09-4A3E-AA06-0F436465B8DD}" destId="{5D0BD370-B6C2-C64C-A781-46E06E6A032F}" srcOrd="22" destOrd="0" presId="urn:microsoft.com/office/officeart/2005/8/layout/default"/>
    <dgm:cxn modelId="{002AF273-8B12-674E-89D3-CCB38DF8B132}" type="presParOf" srcId="{74DC694E-3D09-4A3E-AA06-0F436465B8DD}" destId="{6F4320DB-4D28-3449-8837-1927D2B8EBDA}" srcOrd="23" destOrd="0" presId="urn:microsoft.com/office/officeart/2005/8/layout/default"/>
    <dgm:cxn modelId="{BB094FA8-739F-B64D-83D0-328227C9E823}" type="presParOf" srcId="{74DC694E-3D09-4A3E-AA06-0F436465B8DD}" destId="{9575A828-F6CB-5347-A286-A7E4878A2B34}" srcOrd="24" destOrd="0" presId="urn:microsoft.com/office/officeart/2005/8/layout/default"/>
    <dgm:cxn modelId="{51C4A1A5-0160-5047-A249-84C7A9678AA7}" type="presParOf" srcId="{74DC694E-3D09-4A3E-AA06-0F436465B8DD}" destId="{B11D7F66-7816-4A4D-BC37-0A94A8B09E9E}" srcOrd="25" destOrd="0" presId="urn:microsoft.com/office/officeart/2005/8/layout/default"/>
    <dgm:cxn modelId="{A43124B3-9855-4FDD-AD0C-31EA9F1EF2E4}" type="presParOf" srcId="{74DC694E-3D09-4A3E-AA06-0F436465B8DD}" destId="{71D7D387-6645-4FFF-8203-40963EE90B98}" srcOrd="26" destOrd="0" presId="urn:microsoft.com/office/officeart/2005/8/layout/default"/>
    <dgm:cxn modelId="{C8647F6E-2226-48AB-BDBD-47B222C59FE5}" type="presParOf" srcId="{74DC694E-3D09-4A3E-AA06-0F436465B8DD}" destId="{DA6AA187-C63B-4EBE-80F4-5E2F8ADE9C54}" srcOrd="27" destOrd="0" presId="urn:microsoft.com/office/officeart/2005/8/layout/default"/>
    <dgm:cxn modelId="{02790BC3-7B9C-4072-A700-006EEFA44F8C}" type="presParOf" srcId="{74DC694E-3D09-4A3E-AA06-0F436465B8DD}" destId="{C0939774-B50A-4E11-AC98-9F1BF4E8D7B3}" srcOrd="28" destOrd="0" presId="urn:microsoft.com/office/officeart/2005/8/layout/default"/>
    <dgm:cxn modelId="{D60372B4-4467-4CCE-90B5-C24B47187F10}" type="presParOf" srcId="{74DC694E-3D09-4A3E-AA06-0F436465B8DD}" destId="{41235C63-C841-4B2D-AFF7-A0630920172F}" srcOrd="29" destOrd="0" presId="urn:microsoft.com/office/officeart/2005/8/layout/default"/>
    <dgm:cxn modelId="{71EEF566-35B5-4955-884A-CDA6F3278862}" type="presParOf" srcId="{74DC694E-3D09-4A3E-AA06-0F436465B8DD}" destId="{887A92B0-3B07-4217-9C68-EB1E87976F03}" srcOrd="30" destOrd="0" presId="urn:microsoft.com/office/officeart/2005/8/layout/default"/>
    <dgm:cxn modelId="{96D70D0D-B285-464A-A6F8-EA2BAEB4467D}" type="presParOf" srcId="{74DC694E-3D09-4A3E-AA06-0F436465B8DD}" destId="{70289C8D-5A99-4A82-BA15-5EF95CDE63F5}" srcOrd="31" destOrd="0" presId="urn:microsoft.com/office/officeart/2005/8/layout/default"/>
    <dgm:cxn modelId="{FED85F8F-EC2D-4055-8FD3-434892B9BD50}" type="presParOf" srcId="{74DC694E-3D09-4A3E-AA06-0F436465B8DD}" destId="{B7D51C12-D406-40C3-B188-97D6C4C03636}" srcOrd="3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737378-F74C-4E24-9EC2-0D2BB5758FB1}" type="doc">
      <dgm:prSet loTypeId="urn:microsoft.com/office/officeart/2005/8/layout/default" loCatId="Inbox" qsTypeId="urn:microsoft.com/office/officeart/2005/8/quickstyle/simple2" qsCatId="simple" csTypeId="urn:microsoft.com/office/officeart/2005/8/colors/colorful2" csCatId="colorful" phldr="1"/>
      <dgm:spPr/>
      <dgm:t>
        <a:bodyPr/>
        <a:lstStyle/>
        <a:p>
          <a:endParaRPr lang="en-US"/>
        </a:p>
      </dgm:t>
    </dgm:pt>
    <dgm:pt modelId="{DF64254A-9EBD-4EFC-9802-521BFBFB7109}">
      <dgm:prSet/>
      <dgm:spPr/>
      <dgm:t>
        <a:bodyPr/>
        <a:lstStyle/>
        <a:p>
          <a:r>
            <a:rPr lang="en-US" dirty="0"/>
            <a:t>Search in dishes list </a:t>
          </a:r>
        </a:p>
      </dgm:t>
    </dgm:pt>
    <dgm:pt modelId="{392C3C0E-C17E-4820-B9FD-69B100A6C062}" type="parTrans" cxnId="{83C7D896-DA89-4D78-8869-A1959AA3B220}">
      <dgm:prSet/>
      <dgm:spPr/>
      <dgm:t>
        <a:bodyPr/>
        <a:lstStyle/>
        <a:p>
          <a:endParaRPr lang="en-US"/>
        </a:p>
      </dgm:t>
    </dgm:pt>
    <dgm:pt modelId="{E3181219-D854-4321-94E5-2C4540E74E9F}" type="sibTrans" cxnId="{83C7D896-DA89-4D78-8869-A1959AA3B220}">
      <dgm:prSet/>
      <dgm:spPr/>
      <dgm:t>
        <a:bodyPr/>
        <a:lstStyle/>
        <a:p>
          <a:endParaRPr lang="en-US"/>
        </a:p>
      </dgm:t>
    </dgm:pt>
    <dgm:pt modelId="{EAB44E80-EB98-4FB7-B58D-9054D1F44343}">
      <dgm:prSet/>
      <dgm:spPr/>
      <dgm:t>
        <a:bodyPr/>
        <a:lstStyle/>
        <a:p>
          <a:r>
            <a:rPr lang="en-US" dirty="0"/>
            <a:t>View added ratings </a:t>
          </a:r>
        </a:p>
      </dgm:t>
    </dgm:pt>
    <dgm:pt modelId="{1AD31A3F-A9DF-4B29-A02B-660D5D646C0F}" type="parTrans" cxnId="{12B57F1A-7AAC-4763-B00C-DEFB40CF4EF5}">
      <dgm:prSet/>
      <dgm:spPr/>
      <dgm:t>
        <a:bodyPr/>
        <a:lstStyle/>
        <a:p>
          <a:endParaRPr lang="en-US"/>
        </a:p>
      </dgm:t>
    </dgm:pt>
    <dgm:pt modelId="{E6FECD94-72AC-4865-AC62-6FCC3C529198}" type="sibTrans" cxnId="{12B57F1A-7AAC-4763-B00C-DEFB40CF4EF5}">
      <dgm:prSet/>
      <dgm:spPr/>
      <dgm:t>
        <a:bodyPr/>
        <a:lstStyle/>
        <a:p>
          <a:endParaRPr lang="en-US"/>
        </a:p>
      </dgm:t>
    </dgm:pt>
    <dgm:pt modelId="{833137B7-273E-4CB6-8381-2C2F2ACF41A9}">
      <dgm:prSet/>
      <dgm:spPr/>
      <dgm:t>
        <a:bodyPr/>
        <a:lstStyle/>
        <a:p>
          <a:r>
            <a:rPr lang="en-US" dirty="0"/>
            <a:t>User liked list </a:t>
          </a:r>
        </a:p>
      </dgm:t>
    </dgm:pt>
    <dgm:pt modelId="{C85722CF-114F-4466-82C8-7058DC435DD6}" type="parTrans" cxnId="{605E9C4D-8446-4E80-BAC0-C2D3D0AFDFE5}">
      <dgm:prSet/>
      <dgm:spPr/>
      <dgm:t>
        <a:bodyPr/>
        <a:lstStyle/>
        <a:p>
          <a:endParaRPr lang="en-US"/>
        </a:p>
      </dgm:t>
    </dgm:pt>
    <dgm:pt modelId="{2CB78FF2-AAAD-4541-81AE-E58D28D208BA}" type="sibTrans" cxnId="{605E9C4D-8446-4E80-BAC0-C2D3D0AFDFE5}">
      <dgm:prSet/>
      <dgm:spPr/>
      <dgm:t>
        <a:bodyPr/>
        <a:lstStyle/>
        <a:p>
          <a:endParaRPr lang="en-US"/>
        </a:p>
      </dgm:t>
    </dgm:pt>
    <dgm:pt modelId="{BE9C5062-E235-4175-A274-94C994B2BBD2}">
      <dgm:prSet/>
      <dgm:spPr>
        <a:solidFill>
          <a:srgbClr val="FFFFFF"/>
        </a:solidFill>
      </dgm:spPr>
      <dgm:t>
        <a:bodyPr/>
        <a:lstStyle/>
        <a:p>
          <a:r>
            <a:rPr lang="en-US" dirty="0">
              <a:solidFill>
                <a:sysClr val="windowText" lastClr="000000"/>
              </a:solidFill>
            </a:rPr>
            <a:t>User current location </a:t>
          </a:r>
        </a:p>
      </dgm:t>
    </dgm:pt>
    <dgm:pt modelId="{9AD3C363-D4CB-4F02-80AD-A19E42C0CFA4}" type="parTrans" cxnId="{631E0B0C-32CD-4BA6-B298-C74890F8D470}">
      <dgm:prSet/>
      <dgm:spPr/>
      <dgm:t>
        <a:bodyPr/>
        <a:lstStyle/>
        <a:p>
          <a:endParaRPr lang="en-US"/>
        </a:p>
      </dgm:t>
    </dgm:pt>
    <dgm:pt modelId="{10BB8CC6-3A31-48FF-BCD5-DC47BE72146B}" type="sibTrans" cxnId="{631E0B0C-32CD-4BA6-B298-C74890F8D470}">
      <dgm:prSet/>
      <dgm:spPr/>
      <dgm:t>
        <a:bodyPr/>
        <a:lstStyle/>
        <a:p>
          <a:endParaRPr lang="en-US"/>
        </a:p>
      </dgm:t>
    </dgm:pt>
    <dgm:pt modelId="{05E9AB3C-DFD6-4864-A678-A90FD79237AF}">
      <dgm:prSet/>
      <dgm:spPr/>
      <dgm:t>
        <a:bodyPr/>
        <a:lstStyle/>
        <a:p>
          <a:r>
            <a:rPr lang="en-US" dirty="0"/>
            <a:t>View tips in dish page </a:t>
          </a:r>
        </a:p>
      </dgm:t>
    </dgm:pt>
    <dgm:pt modelId="{4D10C5E8-8B46-4450-B1CB-CC37690D0044}" type="parTrans" cxnId="{43B85156-CD02-417A-8B98-074ABCAFC629}">
      <dgm:prSet/>
      <dgm:spPr/>
      <dgm:t>
        <a:bodyPr/>
        <a:lstStyle/>
        <a:p>
          <a:endParaRPr lang="en-US"/>
        </a:p>
      </dgm:t>
    </dgm:pt>
    <dgm:pt modelId="{72912596-1194-4126-8E06-3BCF376FB764}" type="sibTrans" cxnId="{43B85156-CD02-417A-8B98-074ABCAFC629}">
      <dgm:prSet/>
      <dgm:spPr/>
      <dgm:t>
        <a:bodyPr/>
        <a:lstStyle/>
        <a:p>
          <a:endParaRPr lang="en-US"/>
        </a:p>
      </dgm:t>
    </dgm:pt>
    <dgm:pt modelId="{0DEABE5C-1100-4841-AE6B-8418162BA37F}">
      <dgm:prSet/>
      <dgm:spPr/>
      <dgm:t>
        <a:bodyPr/>
        <a:lstStyle/>
        <a:p>
          <a:r>
            <a:rPr lang="en-US" dirty="0"/>
            <a:t>Change profile photo</a:t>
          </a:r>
        </a:p>
      </dgm:t>
    </dgm:pt>
    <dgm:pt modelId="{3D7765CE-D4A2-4B26-860F-F9AC5E3AE6D1}" type="parTrans" cxnId="{540AFBF0-7756-4B28-BD69-B6E65DB3B15C}">
      <dgm:prSet/>
      <dgm:spPr/>
      <dgm:t>
        <a:bodyPr/>
        <a:lstStyle/>
        <a:p>
          <a:endParaRPr lang="en-US"/>
        </a:p>
      </dgm:t>
    </dgm:pt>
    <dgm:pt modelId="{9D4190AC-B3D2-43C6-A8A9-231E6F4741D7}" type="sibTrans" cxnId="{540AFBF0-7756-4B28-BD69-B6E65DB3B15C}">
      <dgm:prSet/>
      <dgm:spPr/>
      <dgm:t>
        <a:bodyPr/>
        <a:lstStyle/>
        <a:p>
          <a:endParaRPr lang="en-US"/>
        </a:p>
      </dgm:t>
    </dgm:pt>
    <dgm:pt modelId="{CEFBEC40-31D5-4F80-AE5D-15FBAFBBF5A0}">
      <dgm:prSet/>
      <dgm:spPr/>
      <dgm:t>
        <a:bodyPr/>
        <a:lstStyle/>
        <a:p>
          <a:r>
            <a:rPr lang="en-US" dirty="0"/>
            <a:t>Order by in dishes list </a:t>
          </a:r>
        </a:p>
      </dgm:t>
    </dgm:pt>
    <dgm:pt modelId="{A6FD00DA-84F5-43A5-86EF-A56BA0FE0F7A}" type="parTrans" cxnId="{E27AA84A-57F7-455D-8EB7-8F81DA5260AE}">
      <dgm:prSet/>
      <dgm:spPr/>
      <dgm:t>
        <a:bodyPr/>
        <a:lstStyle/>
        <a:p>
          <a:endParaRPr lang="en-US"/>
        </a:p>
      </dgm:t>
    </dgm:pt>
    <dgm:pt modelId="{7AEDD36E-0B87-4FC4-91FC-30E8D827C823}" type="sibTrans" cxnId="{E27AA84A-57F7-455D-8EB7-8F81DA5260AE}">
      <dgm:prSet/>
      <dgm:spPr/>
      <dgm:t>
        <a:bodyPr/>
        <a:lstStyle/>
        <a:p>
          <a:endParaRPr lang="en-US"/>
        </a:p>
      </dgm:t>
    </dgm:pt>
    <dgm:pt modelId="{27CD27FC-1C78-4066-BFAA-6106CA4C407B}">
      <dgm:prSet/>
      <dgm:spPr>
        <a:solidFill>
          <a:srgbClr val="604798"/>
        </a:solidFill>
      </dgm:spPr>
      <dgm:t>
        <a:bodyPr/>
        <a:lstStyle/>
        <a:p>
          <a:r>
            <a:rPr lang="en-US" dirty="0" smtClean="0"/>
            <a:t>notifications</a:t>
          </a:r>
          <a:endParaRPr lang="en-US" dirty="0"/>
        </a:p>
      </dgm:t>
    </dgm:pt>
    <dgm:pt modelId="{9F661BE4-71DC-4105-8BD5-301DB76E4A0F}" type="parTrans" cxnId="{473012C6-2575-4D87-8FE6-DD657648F194}">
      <dgm:prSet/>
      <dgm:spPr/>
      <dgm:t>
        <a:bodyPr/>
        <a:lstStyle/>
        <a:p>
          <a:endParaRPr lang="en-US"/>
        </a:p>
      </dgm:t>
    </dgm:pt>
    <dgm:pt modelId="{F779E767-8151-4530-9627-B8E71853BDFF}" type="sibTrans" cxnId="{473012C6-2575-4D87-8FE6-DD657648F194}">
      <dgm:prSet/>
      <dgm:spPr/>
      <dgm:t>
        <a:bodyPr/>
        <a:lstStyle/>
        <a:p>
          <a:endParaRPr lang="en-US"/>
        </a:p>
      </dgm:t>
    </dgm:pt>
    <dgm:pt modelId="{74DC694E-3D09-4A3E-AA06-0F436465B8DD}" type="pres">
      <dgm:prSet presAssocID="{05737378-F74C-4E24-9EC2-0D2BB5758FB1}" presName="diagram" presStyleCnt="0">
        <dgm:presLayoutVars>
          <dgm:dir/>
          <dgm:resizeHandles val="exact"/>
        </dgm:presLayoutVars>
      </dgm:prSet>
      <dgm:spPr/>
      <dgm:t>
        <a:bodyPr/>
        <a:lstStyle/>
        <a:p>
          <a:endParaRPr lang="en-US"/>
        </a:p>
      </dgm:t>
    </dgm:pt>
    <dgm:pt modelId="{35CD2B37-F779-4962-82A3-DEC6CC6C87F5}" type="pres">
      <dgm:prSet presAssocID="{DF64254A-9EBD-4EFC-9802-521BFBFB7109}" presName="node" presStyleLbl="node1" presStyleIdx="0" presStyleCnt="8">
        <dgm:presLayoutVars>
          <dgm:bulletEnabled val="1"/>
        </dgm:presLayoutVars>
      </dgm:prSet>
      <dgm:spPr/>
      <dgm:t>
        <a:bodyPr/>
        <a:lstStyle/>
        <a:p>
          <a:endParaRPr lang="en-US"/>
        </a:p>
      </dgm:t>
    </dgm:pt>
    <dgm:pt modelId="{875024A1-D88A-450E-9C62-4A6E444B67E8}" type="pres">
      <dgm:prSet presAssocID="{E3181219-D854-4321-94E5-2C4540E74E9F}" presName="sibTrans" presStyleCnt="0"/>
      <dgm:spPr/>
    </dgm:pt>
    <dgm:pt modelId="{D8CA33B2-CD12-4D9B-B73D-AEBEFF4856CD}" type="pres">
      <dgm:prSet presAssocID="{CEFBEC40-31D5-4F80-AE5D-15FBAFBBF5A0}" presName="node" presStyleLbl="node1" presStyleIdx="1" presStyleCnt="8">
        <dgm:presLayoutVars>
          <dgm:bulletEnabled val="1"/>
        </dgm:presLayoutVars>
      </dgm:prSet>
      <dgm:spPr/>
      <dgm:t>
        <a:bodyPr/>
        <a:lstStyle/>
        <a:p>
          <a:endParaRPr lang="en-US"/>
        </a:p>
      </dgm:t>
    </dgm:pt>
    <dgm:pt modelId="{08A1EADD-141B-4BDE-92D5-1C422EF0A383}" type="pres">
      <dgm:prSet presAssocID="{7AEDD36E-0B87-4FC4-91FC-30E8D827C823}" presName="sibTrans" presStyleCnt="0"/>
      <dgm:spPr/>
    </dgm:pt>
    <dgm:pt modelId="{46E7CDFA-621F-40A9-A72F-13159B4965BE}" type="pres">
      <dgm:prSet presAssocID="{EAB44E80-EB98-4FB7-B58D-9054D1F44343}" presName="node" presStyleLbl="node1" presStyleIdx="2" presStyleCnt="8">
        <dgm:presLayoutVars>
          <dgm:bulletEnabled val="1"/>
        </dgm:presLayoutVars>
      </dgm:prSet>
      <dgm:spPr/>
      <dgm:t>
        <a:bodyPr/>
        <a:lstStyle/>
        <a:p>
          <a:endParaRPr lang="en-US"/>
        </a:p>
      </dgm:t>
    </dgm:pt>
    <dgm:pt modelId="{9309253B-4A3F-413D-A3B8-AE6FBE19481F}" type="pres">
      <dgm:prSet presAssocID="{E6FECD94-72AC-4865-AC62-6FCC3C529198}" presName="sibTrans" presStyleCnt="0"/>
      <dgm:spPr/>
    </dgm:pt>
    <dgm:pt modelId="{87505D9B-FB99-4C9F-A1CB-5FFBDDBFE589}" type="pres">
      <dgm:prSet presAssocID="{833137B7-273E-4CB6-8381-2C2F2ACF41A9}" presName="node" presStyleLbl="node1" presStyleIdx="3" presStyleCnt="8">
        <dgm:presLayoutVars>
          <dgm:bulletEnabled val="1"/>
        </dgm:presLayoutVars>
      </dgm:prSet>
      <dgm:spPr/>
      <dgm:t>
        <a:bodyPr/>
        <a:lstStyle/>
        <a:p>
          <a:endParaRPr lang="en-US"/>
        </a:p>
      </dgm:t>
    </dgm:pt>
    <dgm:pt modelId="{5F06CE04-DBE2-493A-A3A7-CB2280886FCD}" type="pres">
      <dgm:prSet presAssocID="{2CB78FF2-AAAD-4541-81AE-E58D28D208BA}" presName="sibTrans" presStyleCnt="0"/>
      <dgm:spPr/>
    </dgm:pt>
    <dgm:pt modelId="{E875863E-5C66-47F5-9A02-8D09F1459740}" type="pres">
      <dgm:prSet presAssocID="{BE9C5062-E235-4175-A274-94C994B2BBD2}" presName="node" presStyleLbl="node1" presStyleIdx="4" presStyleCnt="8">
        <dgm:presLayoutVars>
          <dgm:bulletEnabled val="1"/>
        </dgm:presLayoutVars>
      </dgm:prSet>
      <dgm:spPr/>
      <dgm:t>
        <a:bodyPr/>
        <a:lstStyle/>
        <a:p>
          <a:endParaRPr lang="en-US"/>
        </a:p>
      </dgm:t>
    </dgm:pt>
    <dgm:pt modelId="{F7EBA5FE-26AB-4BDB-8624-082CEDA7776B}" type="pres">
      <dgm:prSet presAssocID="{10BB8CC6-3A31-48FF-BCD5-DC47BE72146B}" presName="sibTrans" presStyleCnt="0"/>
      <dgm:spPr/>
    </dgm:pt>
    <dgm:pt modelId="{7843059E-BCF7-45F4-B578-65601AC84C15}" type="pres">
      <dgm:prSet presAssocID="{05E9AB3C-DFD6-4864-A678-A90FD79237AF}" presName="node" presStyleLbl="node1" presStyleIdx="5" presStyleCnt="8">
        <dgm:presLayoutVars>
          <dgm:bulletEnabled val="1"/>
        </dgm:presLayoutVars>
      </dgm:prSet>
      <dgm:spPr/>
      <dgm:t>
        <a:bodyPr/>
        <a:lstStyle/>
        <a:p>
          <a:endParaRPr lang="en-US"/>
        </a:p>
      </dgm:t>
    </dgm:pt>
    <dgm:pt modelId="{A10E726B-60BC-477B-9D04-197AC48C9DC4}" type="pres">
      <dgm:prSet presAssocID="{72912596-1194-4126-8E06-3BCF376FB764}" presName="sibTrans" presStyleCnt="0"/>
      <dgm:spPr/>
    </dgm:pt>
    <dgm:pt modelId="{71D7D387-6645-4FFF-8203-40963EE90B98}" type="pres">
      <dgm:prSet presAssocID="{0DEABE5C-1100-4841-AE6B-8418162BA37F}" presName="node" presStyleLbl="node1" presStyleIdx="6" presStyleCnt="8">
        <dgm:presLayoutVars>
          <dgm:bulletEnabled val="1"/>
        </dgm:presLayoutVars>
      </dgm:prSet>
      <dgm:spPr/>
      <dgm:t>
        <a:bodyPr/>
        <a:lstStyle/>
        <a:p>
          <a:endParaRPr lang="en-US"/>
        </a:p>
      </dgm:t>
    </dgm:pt>
    <dgm:pt modelId="{DA6AA187-C63B-4EBE-80F4-5E2F8ADE9C54}" type="pres">
      <dgm:prSet presAssocID="{9D4190AC-B3D2-43C6-A8A9-231E6F4741D7}" presName="sibTrans" presStyleCnt="0"/>
      <dgm:spPr/>
    </dgm:pt>
    <dgm:pt modelId="{F98ADD5E-C142-4430-B4C0-7EA272D37E54}" type="pres">
      <dgm:prSet presAssocID="{27CD27FC-1C78-4066-BFAA-6106CA4C407B}" presName="node" presStyleLbl="node1" presStyleIdx="7" presStyleCnt="8">
        <dgm:presLayoutVars>
          <dgm:bulletEnabled val="1"/>
        </dgm:presLayoutVars>
      </dgm:prSet>
      <dgm:spPr/>
      <dgm:t>
        <a:bodyPr/>
        <a:lstStyle/>
        <a:p>
          <a:endParaRPr lang="en-US"/>
        </a:p>
      </dgm:t>
    </dgm:pt>
  </dgm:ptLst>
  <dgm:cxnLst>
    <dgm:cxn modelId="{473012C6-2575-4D87-8FE6-DD657648F194}" srcId="{05737378-F74C-4E24-9EC2-0D2BB5758FB1}" destId="{27CD27FC-1C78-4066-BFAA-6106CA4C407B}" srcOrd="7" destOrd="0" parTransId="{9F661BE4-71DC-4105-8BD5-301DB76E4A0F}" sibTransId="{F779E767-8151-4530-9627-B8E71853BDFF}"/>
    <dgm:cxn modelId="{EB1EE9A3-B12F-4095-B15A-8A4BC3093D8D}" type="presOf" srcId="{05E9AB3C-DFD6-4864-A678-A90FD79237AF}" destId="{7843059E-BCF7-45F4-B578-65601AC84C15}" srcOrd="0" destOrd="0" presId="urn:microsoft.com/office/officeart/2005/8/layout/default"/>
    <dgm:cxn modelId="{631E0B0C-32CD-4BA6-B298-C74890F8D470}" srcId="{05737378-F74C-4E24-9EC2-0D2BB5758FB1}" destId="{BE9C5062-E235-4175-A274-94C994B2BBD2}" srcOrd="4" destOrd="0" parTransId="{9AD3C363-D4CB-4F02-80AD-A19E42C0CFA4}" sibTransId="{10BB8CC6-3A31-48FF-BCD5-DC47BE72146B}"/>
    <dgm:cxn modelId="{12B57F1A-7AAC-4763-B00C-DEFB40CF4EF5}" srcId="{05737378-F74C-4E24-9EC2-0D2BB5758FB1}" destId="{EAB44E80-EB98-4FB7-B58D-9054D1F44343}" srcOrd="2" destOrd="0" parTransId="{1AD31A3F-A9DF-4B29-A02B-660D5D646C0F}" sibTransId="{E6FECD94-72AC-4865-AC62-6FCC3C529198}"/>
    <dgm:cxn modelId="{540AFBF0-7756-4B28-BD69-B6E65DB3B15C}" srcId="{05737378-F74C-4E24-9EC2-0D2BB5758FB1}" destId="{0DEABE5C-1100-4841-AE6B-8418162BA37F}" srcOrd="6" destOrd="0" parTransId="{3D7765CE-D4A2-4B26-860F-F9AC5E3AE6D1}" sibTransId="{9D4190AC-B3D2-43C6-A8A9-231E6F4741D7}"/>
    <dgm:cxn modelId="{E27AA84A-57F7-455D-8EB7-8F81DA5260AE}" srcId="{05737378-F74C-4E24-9EC2-0D2BB5758FB1}" destId="{CEFBEC40-31D5-4F80-AE5D-15FBAFBBF5A0}" srcOrd="1" destOrd="0" parTransId="{A6FD00DA-84F5-43A5-86EF-A56BA0FE0F7A}" sibTransId="{7AEDD36E-0B87-4FC4-91FC-30E8D827C823}"/>
    <dgm:cxn modelId="{4C96918B-B013-4CA3-905E-18F7331B018E}" type="presOf" srcId="{BE9C5062-E235-4175-A274-94C994B2BBD2}" destId="{E875863E-5C66-47F5-9A02-8D09F1459740}" srcOrd="0" destOrd="0" presId="urn:microsoft.com/office/officeart/2005/8/layout/default"/>
    <dgm:cxn modelId="{D999D6EB-61A2-4986-B990-CDA108B5280C}" type="presOf" srcId="{0DEABE5C-1100-4841-AE6B-8418162BA37F}" destId="{71D7D387-6645-4FFF-8203-40963EE90B98}" srcOrd="0" destOrd="0" presId="urn:microsoft.com/office/officeart/2005/8/layout/default"/>
    <dgm:cxn modelId="{605E9C4D-8446-4E80-BAC0-C2D3D0AFDFE5}" srcId="{05737378-F74C-4E24-9EC2-0D2BB5758FB1}" destId="{833137B7-273E-4CB6-8381-2C2F2ACF41A9}" srcOrd="3" destOrd="0" parTransId="{C85722CF-114F-4466-82C8-7058DC435DD6}" sibTransId="{2CB78FF2-AAAD-4541-81AE-E58D28D208BA}"/>
    <dgm:cxn modelId="{D25356F8-626A-4283-9AE4-B2E30D657B6C}" type="presOf" srcId="{05737378-F74C-4E24-9EC2-0D2BB5758FB1}" destId="{74DC694E-3D09-4A3E-AA06-0F436465B8DD}" srcOrd="0" destOrd="0" presId="urn:microsoft.com/office/officeart/2005/8/layout/default"/>
    <dgm:cxn modelId="{08073DB3-02EA-4C77-8F26-C87C8B6C3ED3}" type="presOf" srcId="{833137B7-273E-4CB6-8381-2C2F2ACF41A9}" destId="{87505D9B-FB99-4C9F-A1CB-5FFBDDBFE589}" srcOrd="0" destOrd="0" presId="urn:microsoft.com/office/officeart/2005/8/layout/default"/>
    <dgm:cxn modelId="{83C7D896-DA89-4D78-8869-A1959AA3B220}" srcId="{05737378-F74C-4E24-9EC2-0D2BB5758FB1}" destId="{DF64254A-9EBD-4EFC-9802-521BFBFB7109}" srcOrd="0" destOrd="0" parTransId="{392C3C0E-C17E-4820-B9FD-69B100A6C062}" sibTransId="{E3181219-D854-4321-94E5-2C4540E74E9F}"/>
    <dgm:cxn modelId="{5837B3DE-5634-42DD-9DD6-B6E5BF73F3F1}" type="presOf" srcId="{EAB44E80-EB98-4FB7-B58D-9054D1F44343}" destId="{46E7CDFA-621F-40A9-A72F-13159B4965BE}" srcOrd="0" destOrd="0" presId="urn:microsoft.com/office/officeart/2005/8/layout/default"/>
    <dgm:cxn modelId="{D3F94EE7-BDF2-4B1E-8070-AE51AD075A6D}" type="presOf" srcId="{DF64254A-9EBD-4EFC-9802-521BFBFB7109}" destId="{35CD2B37-F779-4962-82A3-DEC6CC6C87F5}" srcOrd="0" destOrd="0" presId="urn:microsoft.com/office/officeart/2005/8/layout/default"/>
    <dgm:cxn modelId="{43B85156-CD02-417A-8B98-074ABCAFC629}" srcId="{05737378-F74C-4E24-9EC2-0D2BB5758FB1}" destId="{05E9AB3C-DFD6-4864-A678-A90FD79237AF}" srcOrd="5" destOrd="0" parTransId="{4D10C5E8-8B46-4450-B1CB-CC37690D0044}" sibTransId="{72912596-1194-4126-8E06-3BCF376FB764}"/>
    <dgm:cxn modelId="{EB1087E9-D1B0-4D0B-A44C-9164620F1478}" type="presOf" srcId="{27CD27FC-1C78-4066-BFAA-6106CA4C407B}" destId="{F98ADD5E-C142-4430-B4C0-7EA272D37E54}" srcOrd="0" destOrd="0" presId="urn:microsoft.com/office/officeart/2005/8/layout/default"/>
    <dgm:cxn modelId="{B388398B-DD25-4D96-861D-5EC744A50C20}" type="presOf" srcId="{CEFBEC40-31D5-4F80-AE5D-15FBAFBBF5A0}" destId="{D8CA33B2-CD12-4D9B-B73D-AEBEFF4856CD}" srcOrd="0" destOrd="0" presId="urn:microsoft.com/office/officeart/2005/8/layout/default"/>
    <dgm:cxn modelId="{6DB20DFC-CA99-43F3-8B84-48705E1DD7BD}" type="presParOf" srcId="{74DC694E-3D09-4A3E-AA06-0F436465B8DD}" destId="{35CD2B37-F779-4962-82A3-DEC6CC6C87F5}" srcOrd="0" destOrd="0" presId="urn:microsoft.com/office/officeart/2005/8/layout/default"/>
    <dgm:cxn modelId="{2FCB7500-23FC-4085-919B-E9CBAA862520}" type="presParOf" srcId="{74DC694E-3D09-4A3E-AA06-0F436465B8DD}" destId="{875024A1-D88A-450E-9C62-4A6E444B67E8}" srcOrd="1" destOrd="0" presId="urn:microsoft.com/office/officeart/2005/8/layout/default"/>
    <dgm:cxn modelId="{8CDEC66D-C727-423C-A03F-C5C46B2664C9}" type="presParOf" srcId="{74DC694E-3D09-4A3E-AA06-0F436465B8DD}" destId="{D8CA33B2-CD12-4D9B-B73D-AEBEFF4856CD}" srcOrd="2" destOrd="0" presId="urn:microsoft.com/office/officeart/2005/8/layout/default"/>
    <dgm:cxn modelId="{E8C44EFA-EAD7-4CF2-BFEE-F96D99A47CA8}" type="presParOf" srcId="{74DC694E-3D09-4A3E-AA06-0F436465B8DD}" destId="{08A1EADD-141B-4BDE-92D5-1C422EF0A383}" srcOrd="3" destOrd="0" presId="urn:microsoft.com/office/officeart/2005/8/layout/default"/>
    <dgm:cxn modelId="{0249967A-212C-46A8-B99E-90C46BEFCFCD}" type="presParOf" srcId="{74DC694E-3D09-4A3E-AA06-0F436465B8DD}" destId="{46E7CDFA-621F-40A9-A72F-13159B4965BE}" srcOrd="4" destOrd="0" presId="urn:microsoft.com/office/officeart/2005/8/layout/default"/>
    <dgm:cxn modelId="{31B297B7-DCB8-4FB9-BF49-26D3E0F26D0B}" type="presParOf" srcId="{74DC694E-3D09-4A3E-AA06-0F436465B8DD}" destId="{9309253B-4A3F-413D-A3B8-AE6FBE19481F}" srcOrd="5" destOrd="0" presId="urn:microsoft.com/office/officeart/2005/8/layout/default"/>
    <dgm:cxn modelId="{6EF49D64-3ECE-473F-9122-3993B393DC15}" type="presParOf" srcId="{74DC694E-3D09-4A3E-AA06-0F436465B8DD}" destId="{87505D9B-FB99-4C9F-A1CB-5FFBDDBFE589}" srcOrd="6" destOrd="0" presId="urn:microsoft.com/office/officeart/2005/8/layout/default"/>
    <dgm:cxn modelId="{CB5EA98E-ED71-400D-B12D-52A2E6756BB4}" type="presParOf" srcId="{74DC694E-3D09-4A3E-AA06-0F436465B8DD}" destId="{5F06CE04-DBE2-493A-A3A7-CB2280886FCD}" srcOrd="7" destOrd="0" presId="urn:microsoft.com/office/officeart/2005/8/layout/default"/>
    <dgm:cxn modelId="{815408EF-5892-4A0F-B153-C26F51CEE57A}" type="presParOf" srcId="{74DC694E-3D09-4A3E-AA06-0F436465B8DD}" destId="{E875863E-5C66-47F5-9A02-8D09F1459740}" srcOrd="8" destOrd="0" presId="urn:microsoft.com/office/officeart/2005/8/layout/default"/>
    <dgm:cxn modelId="{E879C6B7-2141-4F6B-A4B7-F384EA208151}" type="presParOf" srcId="{74DC694E-3D09-4A3E-AA06-0F436465B8DD}" destId="{F7EBA5FE-26AB-4BDB-8624-082CEDA7776B}" srcOrd="9" destOrd="0" presId="urn:microsoft.com/office/officeart/2005/8/layout/default"/>
    <dgm:cxn modelId="{7FB2CC66-44CC-42BF-B4A4-871EE62830E3}" type="presParOf" srcId="{74DC694E-3D09-4A3E-AA06-0F436465B8DD}" destId="{7843059E-BCF7-45F4-B578-65601AC84C15}" srcOrd="10" destOrd="0" presId="urn:microsoft.com/office/officeart/2005/8/layout/default"/>
    <dgm:cxn modelId="{853BF4C1-1129-4F44-BCDE-EB5321A0EF9B}" type="presParOf" srcId="{74DC694E-3D09-4A3E-AA06-0F436465B8DD}" destId="{A10E726B-60BC-477B-9D04-197AC48C9DC4}" srcOrd="11" destOrd="0" presId="urn:microsoft.com/office/officeart/2005/8/layout/default"/>
    <dgm:cxn modelId="{A43124B3-9855-4FDD-AD0C-31EA9F1EF2E4}" type="presParOf" srcId="{74DC694E-3D09-4A3E-AA06-0F436465B8DD}" destId="{71D7D387-6645-4FFF-8203-40963EE90B98}" srcOrd="12" destOrd="0" presId="urn:microsoft.com/office/officeart/2005/8/layout/default"/>
    <dgm:cxn modelId="{C8647F6E-2226-48AB-BDBD-47B222C59FE5}" type="presParOf" srcId="{74DC694E-3D09-4A3E-AA06-0F436465B8DD}" destId="{DA6AA187-C63B-4EBE-80F4-5E2F8ADE9C54}" srcOrd="13" destOrd="0" presId="urn:microsoft.com/office/officeart/2005/8/layout/default"/>
    <dgm:cxn modelId="{8E9BD6A2-BB0B-4086-B9C6-B31174055800}" type="presParOf" srcId="{74DC694E-3D09-4A3E-AA06-0F436465B8DD}" destId="{F98ADD5E-C142-4430-B4C0-7EA272D37E54}"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AB0F38-E292-4E90-B35F-6EB8A903C9CB}">
      <dsp:nvSpPr>
        <dsp:cNvPr id="0" name=""/>
        <dsp:cNvSpPr/>
      </dsp:nvSpPr>
      <dsp:spPr>
        <a:xfrm>
          <a:off x="1242" y="231424"/>
          <a:ext cx="1565625" cy="939375"/>
        </a:xfrm>
        <a:prstGeom prst="rect">
          <a:avLst/>
        </a:prstGeom>
        <a:solidFill>
          <a:schemeClr val="accent2">
            <a:hueOff val="0"/>
            <a:satOff val="0"/>
            <a:lumOff val="0"/>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a:t>Signup</a:t>
          </a:r>
        </a:p>
      </dsp:txBody>
      <dsp:txXfrm>
        <a:off x="1242" y="231424"/>
        <a:ext cx="1565625" cy="939375"/>
      </dsp:txXfrm>
    </dsp:sp>
    <dsp:sp modelId="{35CD2B37-F779-4962-82A3-DEC6CC6C87F5}">
      <dsp:nvSpPr>
        <dsp:cNvPr id="0" name=""/>
        <dsp:cNvSpPr/>
      </dsp:nvSpPr>
      <dsp:spPr>
        <a:xfrm>
          <a:off x="1723430" y="231424"/>
          <a:ext cx="1565625" cy="939375"/>
        </a:xfrm>
        <a:prstGeom prst="rect">
          <a:avLst/>
        </a:prstGeom>
        <a:solidFill>
          <a:schemeClr val="accent2">
            <a:hueOff val="-48"/>
            <a:satOff val="-6"/>
            <a:lumOff val="-1924"/>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a:t>login </a:t>
          </a:r>
        </a:p>
      </dsp:txBody>
      <dsp:txXfrm>
        <a:off x="1723430" y="231424"/>
        <a:ext cx="1565625" cy="939375"/>
      </dsp:txXfrm>
    </dsp:sp>
    <dsp:sp modelId="{071F557A-7AF5-4245-8C6A-20AC9955B137}">
      <dsp:nvSpPr>
        <dsp:cNvPr id="0" name=""/>
        <dsp:cNvSpPr/>
      </dsp:nvSpPr>
      <dsp:spPr>
        <a:xfrm>
          <a:off x="3445618" y="231424"/>
          <a:ext cx="1565625" cy="939375"/>
        </a:xfrm>
        <a:prstGeom prst="rect">
          <a:avLst/>
        </a:prstGeom>
        <a:solidFill>
          <a:schemeClr val="accent2">
            <a:hueOff val="-97"/>
            <a:satOff val="-11"/>
            <a:lumOff val="-3848"/>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Skip</a:t>
          </a:r>
        </a:p>
      </dsp:txBody>
      <dsp:txXfrm>
        <a:off x="3445618" y="231424"/>
        <a:ext cx="1565625" cy="939375"/>
      </dsp:txXfrm>
    </dsp:sp>
    <dsp:sp modelId="{D8CA33B2-CD12-4D9B-B73D-AEBEFF4856CD}">
      <dsp:nvSpPr>
        <dsp:cNvPr id="0" name=""/>
        <dsp:cNvSpPr/>
      </dsp:nvSpPr>
      <dsp:spPr>
        <a:xfrm>
          <a:off x="5167806" y="231424"/>
          <a:ext cx="1565625" cy="939375"/>
        </a:xfrm>
        <a:prstGeom prst="rect">
          <a:avLst/>
        </a:prstGeom>
        <a:solidFill>
          <a:schemeClr val="accent2">
            <a:hueOff val="-145"/>
            <a:satOff val="-17"/>
            <a:lumOff val="-5772"/>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Forget password </a:t>
          </a:r>
        </a:p>
      </dsp:txBody>
      <dsp:txXfrm>
        <a:off x="5167806" y="231424"/>
        <a:ext cx="1565625" cy="939375"/>
      </dsp:txXfrm>
    </dsp:sp>
    <dsp:sp modelId="{556F3AFB-5CAC-40F2-BD2F-7BCE935EBF20}">
      <dsp:nvSpPr>
        <dsp:cNvPr id="0" name=""/>
        <dsp:cNvSpPr/>
      </dsp:nvSpPr>
      <dsp:spPr>
        <a:xfrm>
          <a:off x="6889994" y="231424"/>
          <a:ext cx="1565625" cy="939375"/>
        </a:xfrm>
        <a:prstGeom prst="rect">
          <a:avLst/>
        </a:prstGeom>
        <a:solidFill>
          <a:schemeClr val="accent2">
            <a:hueOff val="-194"/>
            <a:satOff val="-22"/>
            <a:lumOff val="-7696"/>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List of </a:t>
          </a:r>
          <a:r>
            <a:rPr lang="en-US" sz="1900" kern="1200" dirty="0" smtClean="0"/>
            <a:t>dishes </a:t>
          </a:r>
          <a:r>
            <a:rPr lang="en-US" sz="1900" kern="1200" dirty="0"/>
            <a:t>(home page)</a:t>
          </a:r>
        </a:p>
      </dsp:txBody>
      <dsp:txXfrm>
        <a:off x="6889994" y="231424"/>
        <a:ext cx="1565625" cy="939375"/>
      </dsp:txXfrm>
    </dsp:sp>
    <dsp:sp modelId="{46E7CDFA-621F-40A9-A72F-13159B4965BE}">
      <dsp:nvSpPr>
        <dsp:cNvPr id="0" name=""/>
        <dsp:cNvSpPr/>
      </dsp:nvSpPr>
      <dsp:spPr>
        <a:xfrm>
          <a:off x="8612182" y="231424"/>
          <a:ext cx="1565625" cy="939375"/>
        </a:xfrm>
        <a:prstGeom prst="rect">
          <a:avLst/>
        </a:prstGeom>
        <a:solidFill>
          <a:schemeClr val="accent2">
            <a:hueOff val="-242"/>
            <a:satOff val="-28"/>
            <a:lumOff val="-9620"/>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Profile page (name and bio)</a:t>
          </a:r>
        </a:p>
      </dsp:txBody>
      <dsp:txXfrm>
        <a:off x="8612182" y="231424"/>
        <a:ext cx="1565625" cy="939375"/>
      </dsp:txXfrm>
    </dsp:sp>
    <dsp:sp modelId="{87505D9B-FB99-4C9F-A1CB-5FFBDDBFE589}">
      <dsp:nvSpPr>
        <dsp:cNvPr id="0" name=""/>
        <dsp:cNvSpPr/>
      </dsp:nvSpPr>
      <dsp:spPr>
        <a:xfrm>
          <a:off x="1242" y="1327362"/>
          <a:ext cx="1565625" cy="939375"/>
        </a:xfrm>
        <a:prstGeom prst="rect">
          <a:avLst/>
        </a:prstGeom>
        <a:solidFill>
          <a:schemeClr val="accent2">
            <a:hueOff val="-290"/>
            <a:satOff val="-33"/>
            <a:lumOff val="-11544"/>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a:t>Settings page </a:t>
          </a:r>
        </a:p>
      </dsp:txBody>
      <dsp:txXfrm>
        <a:off x="1242" y="1327362"/>
        <a:ext cx="1565625" cy="939375"/>
      </dsp:txXfrm>
    </dsp:sp>
    <dsp:sp modelId="{E875863E-5C66-47F5-9A02-8D09F1459740}">
      <dsp:nvSpPr>
        <dsp:cNvPr id="0" name=""/>
        <dsp:cNvSpPr/>
      </dsp:nvSpPr>
      <dsp:spPr>
        <a:xfrm>
          <a:off x="1723430" y="1327362"/>
          <a:ext cx="1565625" cy="939375"/>
        </a:xfrm>
        <a:prstGeom prst="rect">
          <a:avLst/>
        </a:prstGeom>
        <a:solidFill>
          <a:schemeClr val="accent2">
            <a:hueOff val="-339"/>
            <a:satOff val="-39"/>
            <a:lumOff val="-13468"/>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Add new dish</a:t>
          </a:r>
        </a:p>
      </dsp:txBody>
      <dsp:txXfrm>
        <a:off x="1723430" y="1327362"/>
        <a:ext cx="1565625" cy="939375"/>
      </dsp:txXfrm>
    </dsp:sp>
    <dsp:sp modelId="{7843059E-BCF7-45F4-B578-65601AC84C15}">
      <dsp:nvSpPr>
        <dsp:cNvPr id="0" name=""/>
        <dsp:cNvSpPr/>
      </dsp:nvSpPr>
      <dsp:spPr>
        <a:xfrm>
          <a:off x="3445618" y="1327362"/>
          <a:ext cx="1565625" cy="939375"/>
        </a:xfrm>
        <a:prstGeom prst="rect">
          <a:avLst/>
        </a:prstGeom>
        <a:solidFill>
          <a:schemeClr val="accent2">
            <a:hueOff val="-387"/>
            <a:satOff val="-44"/>
            <a:lumOff val="-15393"/>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 dish page </a:t>
          </a:r>
        </a:p>
      </dsp:txBody>
      <dsp:txXfrm>
        <a:off x="3445618" y="1327362"/>
        <a:ext cx="1565625" cy="939375"/>
      </dsp:txXfrm>
    </dsp:sp>
    <dsp:sp modelId="{20A3FC3D-582E-664A-8795-17F2A0D71974}">
      <dsp:nvSpPr>
        <dsp:cNvPr id="0" name=""/>
        <dsp:cNvSpPr/>
      </dsp:nvSpPr>
      <dsp:spPr>
        <a:xfrm>
          <a:off x="5167806" y="1327362"/>
          <a:ext cx="1565625" cy="939375"/>
        </a:xfrm>
        <a:prstGeom prst="rect">
          <a:avLst/>
        </a:prstGeom>
        <a:solidFill>
          <a:schemeClr val="accent2">
            <a:hueOff val="-435"/>
            <a:satOff val="-50"/>
            <a:lumOff val="-17317"/>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 </a:t>
          </a:r>
          <a:r>
            <a:rPr lang="en-US" sz="1900" kern="1200" dirty="0" smtClean="0"/>
            <a:t>rate dish</a:t>
          </a:r>
          <a:endParaRPr lang="en-US" sz="1900" kern="1200" dirty="0"/>
        </a:p>
      </dsp:txBody>
      <dsp:txXfrm>
        <a:off x="5167806" y="1327362"/>
        <a:ext cx="1565625" cy="939375"/>
      </dsp:txXfrm>
    </dsp:sp>
    <dsp:sp modelId="{9BB7B88E-19CE-DA42-8A2D-D71013D1507D}">
      <dsp:nvSpPr>
        <dsp:cNvPr id="0" name=""/>
        <dsp:cNvSpPr/>
      </dsp:nvSpPr>
      <dsp:spPr>
        <a:xfrm>
          <a:off x="6889994" y="1327362"/>
          <a:ext cx="1565625" cy="939375"/>
        </a:xfrm>
        <a:prstGeom prst="rect">
          <a:avLst/>
        </a:prstGeom>
        <a:solidFill>
          <a:schemeClr val="accent2">
            <a:hueOff val="-484"/>
            <a:satOff val="-56"/>
            <a:lumOff val="-19241"/>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Update average ratings </a:t>
          </a:r>
          <a:endParaRPr lang="en-US" sz="1900" kern="1200" dirty="0"/>
        </a:p>
      </dsp:txBody>
      <dsp:txXfrm>
        <a:off x="6889994" y="1327362"/>
        <a:ext cx="1565625" cy="939375"/>
      </dsp:txXfrm>
    </dsp:sp>
    <dsp:sp modelId="{5D0BD370-B6C2-C64C-A781-46E06E6A032F}">
      <dsp:nvSpPr>
        <dsp:cNvPr id="0" name=""/>
        <dsp:cNvSpPr/>
      </dsp:nvSpPr>
      <dsp:spPr>
        <a:xfrm>
          <a:off x="8612182" y="1327362"/>
          <a:ext cx="1565625" cy="939375"/>
        </a:xfrm>
        <a:prstGeom prst="rect">
          <a:avLst/>
        </a:prstGeom>
        <a:solidFill>
          <a:schemeClr val="accent2">
            <a:hueOff val="-532"/>
            <a:satOff val="-61"/>
            <a:lumOff val="-21165"/>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Update number of raters </a:t>
          </a:r>
          <a:endParaRPr lang="en-US" sz="1900" kern="1200" dirty="0"/>
        </a:p>
      </dsp:txBody>
      <dsp:txXfrm>
        <a:off x="8612182" y="1327362"/>
        <a:ext cx="1565625" cy="939375"/>
      </dsp:txXfrm>
    </dsp:sp>
    <dsp:sp modelId="{9575A828-F6CB-5347-A286-A7E4878A2B34}">
      <dsp:nvSpPr>
        <dsp:cNvPr id="0" name=""/>
        <dsp:cNvSpPr/>
      </dsp:nvSpPr>
      <dsp:spPr>
        <a:xfrm>
          <a:off x="862336" y="2423300"/>
          <a:ext cx="1565625" cy="939375"/>
        </a:xfrm>
        <a:prstGeom prst="rect">
          <a:avLst/>
        </a:prstGeom>
        <a:solidFill>
          <a:schemeClr val="accent2">
            <a:hueOff val="-581"/>
            <a:satOff val="-67"/>
            <a:lumOff val="-23089"/>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 </a:t>
          </a:r>
          <a:r>
            <a:rPr lang="en-US" sz="1900" kern="1200" dirty="0" smtClean="0"/>
            <a:t>like dish</a:t>
          </a:r>
          <a:endParaRPr lang="en-US" sz="1900" kern="1200" dirty="0"/>
        </a:p>
      </dsp:txBody>
      <dsp:txXfrm>
        <a:off x="862336" y="2423300"/>
        <a:ext cx="1565625" cy="939375"/>
      </dsp:txXfrm>
    </dsp:sp>
    <dsp:sp modelId="{71D7D387-6645-4FFF-8203-40963EE90B98}">
      <dsp:nvSpPr>
        <dsp:cNvPr id="0" name=""/>
        <dsp:cNvSpPr/>
      </dsp:nvSpPr>
      <dsp:spPr>
        <a:xfrm>
          <a:off x="2584524" y="2423300"/>
          <a:ext cx="1565625" cy="939375"/>
        </a:xfrm>
        <a:prstGeom prst="rect">
          <a:avLst/>
        </a:prstGeom>
        <a:solidFill>
          <a:schemeClr val="accent2">
            <a:hueOff val="-629"/>
            <a:satOff val="-72"/>
            <a:lumOff val="-25013"/>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Shops page </a:t>
          </a:r>
        </a:p>
      </dsp:txBody>
      <dsp:txXfrm>
        <a:off x="2584524" y="2423300"/>
        <a:ext cx="1565625" cy="939375"/>
      </dsp:txXfrm>
    </dsp:sp>
    <dsp:sp modelId="{C0939774-B50A-4E11-AC98-9F1BF4E8D7B3}">
      <dsp:nvSpPr>
        <dsp:cNvPr id="0" name=""/>
        <dsp:cNvSpPr/>
      </dsp:nvSpPr>
      <dsp:spPr>
        <a:xfrm>
          <a:off x="4306712" y="2423300"/>
          <a:ext cx="1565625" cy="939375"/>
        </a:xfrm>
        <a:prstGeom prst="rect">
          <a:avLst/>
        </a:prstGeom>
        <a:solidFill>
          <a:schemeClr val="accent2">
            <a:hueOff val="-677"/>
            <a:satOff val="-78"/>
            <a:lumOff val="-26937"/>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Shop page </a:t>
          </a:r>
        </a:p>
      </dsp:txBody>
      <dsp:txXfrm>
        <a:off x="4306712" y="2423300"/>
        <a:ext cx="1565625" cy="939375"/>
      </dsp:txXfrm>
    </dsp:sp>
    <dsp:sp modelId="{887A92B0-3B07-4217-9C68-EB1E87976F03}">
      <dsp:nvSpPr>
        <dsp:cNvPr id="0" name=""/>
        <dsp:cNvSpPr/>
      </dsp:nvSpPr>
      <dsp:spPr>
        <a:xfrm>
          <a:off x="6028900" y="2423300"/>
          <a:ext cx="1565625" cy="939375"/>
        </a:xfrm>
        <a:prstGeom prst="rect">
          <a:avLst/>
        </a:prstGeom>
        <a:solidFill>
          <a:schemeClr val="accent2">
            <a:hueOff val="-726"/>
            <a:satOff val="-83"/>
            <a:lumOff val="-28861"/>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List of user tips </a:t>
          </a:r>
        </a:p>
      </dsp:txBody>
      <dsp:txXfrm>
        <a:off x="6028900" y="2423300"/>
        <a:ext cx="1565625" cy="939375"/>
      </dsp:txXfrm>
    </dsp:sp>
    <dsp:sp modelId="{B7D51C12-D406-40C3-B188-97D6C4C03636}">
      <dsp:nvSpPr>
        <dsp:cNvPr id="0" name=""/>
        <dsp:cNvSpPr/>
      </dsp:nvSpPr>
      <dsp:spPr>
        <a:xfrm>
          <a:off x="7751088" y="2423300"/>
          <a:ext cx="1565625" cy="939375"/>
        </a:xfrm>
        <a:prstGeom prst="rect">
          <a:avLst/>
        </a:prstGeom>
        <a:solidFill>
          <a:schemeClr val="accent2">
            <a:hueOff val="-774"/>
            <a:satOff val="-89"/>
            <a:lumOff val="-30785"/>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List of user added dishes </a:t>
          </a:r>
        </a:p>
      </dsp:txBody>
      <dsp:txXfrm>
        <a:off x="7751088" y="2423300"/>
        <a:ext cx="1565625" cy="9393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CD2B37-F779-4962-82A3-DEC6CC6C87F5}">
      <dsp:nvSpPr>
        <dsp:cNvPr id="0" name=""/>
        <dsp:cNvSpPr/>
      </dsp:nvSpPr>
      <dsp:spPr>
        <a:xfrm>
          <a:off x="2982" y="259257"/>
          <a:ext cx="2365833" cy="1419500"/>
        </a:xfrm>
        <a:prstGeom prst="rect">
          <a:avLst/>
        </a:prstGeom>
        <a:solidFill>
          <a:schemeClr val="accent2">
            <a:hueOff val="0"/>
            <a:satOff val="0"/>
            <a:lumOff val="0"/>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a:t>Search in dishes list </a:t>
          </a:r>
        </a:p>
      </dsp:txBody>
      <dsp:txXfrm>
        <a:off x="2982" y="259257"/>
        <a:ext cx="2365833" cy="1419500"/>
      </dsp:txXfrm>
    </dsp:sp>
    <dsp:sp modelId="{D8CA33B2-CD12-4D9B-B73D-AEBEFF4856CD}">
      <dsp:nvSpPr>
        <dsp:cNvPr id="0" name=""/>
        <dsp:cNvSpPr/>
      </dsp:nvSpPr>
      <dsp:spPr>
        <a:xfrm>
          <a:off x="2605399" y="259257"/>
          <a:ext cx="2365833" cy="1419500"/>
        </a:xfrm>
        <a:prstGeom prst="rect">
          <a:avLst/>
        </a:prstGeom>
        <a:solidFill>
          <a:schemeClr val="accent2">
            <a:hueOff val="-111"/>
            <a:satOff val="-13"/>
            <a:lumOff val="-4398"/>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a:t>Order by in dishes list </a:t>
          </a:r>
        </a:p>
      </dsp:txBody>
      <dsp:txXfrm>
        <a:off x="2605399" y="259257"/>
        <a:ext cx="2365833" cy="1419500"/>
      </dsp:txXfrm>
    </dsp:sp>
    <dsp:sp modelId="{46E7CDFA-621F-40A9-A72F-13159B4965BE}">
      <dsp:nvSpPr>
        <dsp:cNvPr id="0" name=""/>
        <dsp:cNvSpPr/>
      </dsp:nvSpPr>
      <dsp:spPr>
        <a:xfrm>
          <a:off x="5207816" y="259257"/>
          <a:ext cx="2365833" cy="1419500"/>
        </a:xfrm>
        <a:prstGeom prst="rect">
          <a:avLst/>
        </a:prstGeom>
        <a:solidFill>
          <a:schemeClr val="accent2">
            <a:hueOff val="-221"/>
            <a:satOff val="-25"/>
            <a:lumOff val="-8796"/>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a:t>View added ratings </a:t>
          </a:r>
        </a:p>
      </dsp:txBody>
      <dsp:txXfrm>
        <a:off x="5207816" y="259257"/>
        <a:ext cx="2365833" cy="1419500"/>
      </dsp:txXfrm>
    </dsp:sp>
    <dsp:sp modelId="{87505D9B-FB99-4C9F-A1CB-5FFBDDBFE589}">
      <dsp:nvSpPr>
        <dsp:cNvPr id="0" name=""/>
        <dsp:cNvSpPr/>
      </dsp:nvSpPr>
      <dsp:spPr>
        <a:xfrm>
          <a:off x="7810233" y="259257"/>
          <a:ext cx="2365833" cy="1419500"/>
        </a:xfrm>
        <a:prstGeom prst="rect">
          <a:avLst/>
        </a:prstGeom>
        <a:solidFill>
          <a:schemeClr val="accent2">
            <a:hueOff val="-332"/>
            <a:satOff val="-38"/>
            <a:lumOff val="-13194"/>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a:t>User liked list </a:t>
          </a:r>
        </a:p>
      </dsp:txBody>
      <dsp:txXfrm>
        <a:off x="7810233" y="259257"/>
        <a:ext cx="2365833" cy="1419500"/>
      </dsp:txXfrm>
    </dsp:sp>
    <dsp:sp modelId="{E875863E-5C66-47F5-9A02-8D09F1459740}">
      <dsp:nvSpPr>
        <dsp:cNvPr id="0" name=""/>
        <dsp:cNvSpPr/>
      </dsp:nvSpPr>
      <dsp:spPr>
        <a:xfrm>
          <a:off x="2982" y="1915341"/>
          <a:ext cx="2365833" cy="1419500"/>
        </a:xfrm>
        <a:prstGeom prst="rect">
          <a:avLst/>
        </a:prstGeom>
        <a:solidFill>
          <a:srgbClr val="FFFFFF"/>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a:solidFill>
                <a:sysClr val="windowText" lastClr="000000"/>
              </a:solidFill>
            </a:rPr>
            <a:t>User current location </a:t>
          </a:r>
        </a:p>
      </dsp:txBody>
      <dsp:txXfrm>
        <a:off x="2982" y="1915341"/>
        <a:ext cx="2365833" cy="1419500"/>
      </dsp:txXfrm>
    </dsp:sp>
    <dsp:sp modelId="{7843059E-BCF7-45F4-B578-65601AC84C15}">
      <dsp:nvSpPr>
        <dsp:cNvPr id="0" name=""/>
        <dsp:cNvSpPr/>
      </dsp:nvSpPr>
      <dsp:spPr>
        <a:xfrm>
          <a:off x="2605399" y="1915341"/>
          <a:ext cx="2365833" cy="1419500"/>
        </a:xfrm>
        <a:prstGeom prst="rect">
          <a:avLst/>
        </a:prstGeom>
        <a:solidFill>
          <a:schemeClr val="accent2">
            <a:hueOff val="-553"/>
            <a:satOff val="-64"/>
            <a:lumOff val="-21989"/>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a:t>View tips in dish page </a:t>
          </a:r>
        </a:p>
      </dsp:txBody>
      <dsp:txXfrm>
        <a:off x="2605399" y="1915341"/>
        <a:ext cx="2365833" cy="1419500"/>
      </dsp:txXfrm>
    </dsp:sp>
    <dsp:sp modelId="{71D7D387-6645-4FFF-8203-40963EE90B98}">
      <dsp:nvSpPr>
        <dsp:cNvPr id="0" name=""/>
        <dsp:cNvSpPr/>
      </dsp:nvSpPr>
      <dsp:spPr>
        <a:xfrm>
          <a:off x="5207816" y="1915341"/>
          <a:ext cx="2365833" cy="1419500"/>
        </a:xfrm>
        <a:prstGeom prst="rect">
          <a:avLst/>
        </a:prstGeom>
        <a:solidFill>
          <a:schemeClr val="accent2">
            <a:hueOff val="-663"/>
            <a:satOff val="-76"/>
            <a:lumOff val="-26387"/>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a:t>Change profile photo</a:t>
          </a:r>
        </a:p>
      </dsp:txBody>
      <dsp:txXfrm>
        <a:off x="5207816" y="1915341"/>
        <a:ext cx="2365833" cy="1419500"/>
      </dsp:txXfrm>
    </dsp:sp>
    <dsp:sp modelId="{F98ADD5E-C142-4430-B4C0-7EA272D37E54}">
      <dsp:nvSpPr>
        <dsp:cNvPr id="0" name=""/>
        <dsp:cNvSpPr/>
      </dsp:nvSpPr>
      <dsp:spPr>
        <a:xfrm>
          <a:off x="7810233" y="1915341"/>
          <a:ext cx="2365833" cy="1419500"/>
        </a:xfrm>
        <a:prstGeom prst="rect">
          <a:avLst/>
        </a:prstGeom>
        <a:solidFill>
          <a:srgbClr val="604798"/>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notifications</a:t>
          </a:r>
          <a:endParaRPr lang="en-US" sz="3100" kern="1200" dirty="0"/>
        </a:p>
      </dsp:txBody>
      <dsp:txXfrm>
        <a:off x="7810233" y="1915341"/>
        <a:ext cx="2365833" cy="14195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59DE56-531E-4AFF-8617-6FF691608954}" type="datetimeFigureOut">
              <a:rPr lang="en-US" smtClean="0"/>
              <a:t>20/12/17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8AC3B9-6ED6-4F51-BA77-7081B072815D}" type="slidenum">
              <a:rPr lang="en-US" smtClean="0"/>
              <a:t>‹#›</a:t>
            </a:fld>
            <a:endParaRPr lang="en-US"/>
          </a:p>
        </p:txBody>
      </p:sp>
    </p:spTree>
    <p:extLst>
      <p:ext uri="{BB962C8B-B14F-4D97-AF65-F5344CB8AC3E}">
        <p14:creationId xmlns:p14="http://schemas.microsoft.com/office/powerpoint/2010/main" val="1357704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8AC3B9-6ED6-4F51-BA77-7081B072815D}" type="slidenum">
              <a:rPr lang="en-US" smtClean="0"/>
              <a:t>5</a:t>
            </a:fld>
            <a:endParaRPr lang="en-US"/>
          </a:p>
        </p:txBody>
      </p:sp>
    </p:spTree>
    <p:extLst>
      <p:ext uri="{BB962C8B-B14F-4D97-AF65-F5344CB8AC3E}">
        <p14:creationId xmlns:p14="http://schemas.microsoft.com/office/powerpoint/2010/main" val="1970267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chemeClr val="tx1"/>
                </a:solidFill>
              </a:rPr>
              <a:t>ionic tutorials : </a:t>
            </a:r>
          </a:p>
          <a:p>
            <a:r>
              <a:rPr lang="en-US" smtClean="0">
                <a:solidFill>
                  <a:schemeClr val="tx1"/>
                </a:solidFill>
              </a:rPr>
              <a:t>Cant be found or not helpful </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DE8AC3B9-6ED6-4F51-BA77-7081B072815D}" type="slidenum">
              <a:rPr lang="en-US" smtClean="0"/>
              <a:t>8</a:t>
            </a:fld>
            <a:endParaRPr lang="en-US"/>
          </a:p>
        </p:txBody>
      </p:sp>
    </p:spTree>
    <p:extLst>
      <p:ext uri="{BB962C8B-B14F-4D97-AF65-F5344CB8AC3E}">
        <p14:creationId xmlns:p14="http://schemas.microsoft.com/office/powerpoint/2010/main" val="526788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p>
          <a:p>
            <a:r>
              <a:rPr lang="en-US" dirty="0"/>
              <a:t>2.</a:t>
            </a:r>
          </a:p>
          <a:p>
            <a:r>
              <a:rPr lang="en-US" dirty="0"/>
              <a:t>3.</a:t>
            </a:r>
          </a:p>
          <a:p>
            <a:r>
              <a:rPr lang="en-US" dirty="0"/>
              <a:t>4.</a:t>
            </a:r>
          </a:p>
          <a:p>
            <a:r>
              <a:rPr lang="en-US" dirty="0"/>
              <a:t>5.</a:t>
            </a:r>
          </a:p>
          <a:p>
            <a:endParaRPr lang="en-US" dirty="0"/>
          </a:p>
        </p:txBody>
      </p:sp>
      <p:sp>
        <p:nvSpPr>
          <p:cNvPr id="4" name="Slide Number Placeholder 3"/>
          <p:cNvSpPr>
            <a:spLocks noGrp="1"/>
          </p:cNvSpPr>
          <p:nvPr>
            <p:ph type="sldNum" sz="quarter" idx="10"/>
          </p:nvPr>
        </p:nvSpPr>
        <p:spPr/>
        <p:txBody>
          <a:bodyPr/>
          <a:lstStyle/>
          <a:p>
            <a:fld id="{DE8AC3B9-6ED6-4F51-BA77-7081B072815D}" type="slidenum">
              <a:rPr lang="en-US" smtClean="0"/>
              <a:t>9</a:t>
            </a:fld>
            <a:endParaRPr lang="en-US"/>
          </a:p>
        </p:txBody>
      </p:sp>
    </p:spTree>
    <p:extLst>
      <p:ext uri="{BB962C8B-B14F-4D97-AF65-F5344CB8AC3E}">
        <p14:creationId xmlns:p14="http://schemas.microsoft.com/office/powerpoint/2010/main" val="2381296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20/12/17</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20/12/17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20/12/17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20/12/17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20/12/17</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20/12/17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20/12/17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20/12/17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20/12/17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20/12/17</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xmlns="">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20/12/17</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20/12/17</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52C71E-D495-4B06-9663-B87220326D0D}"/>
              </a:ext>
            </a:extLst>
          </p:cNvPr>
          <p:cNvSpPr>
            <a:spLocks noGrp="1"/>
          </p:cNvSpPr>
          <p:nvPr>
            <p:ph type="ctrTitle"/>
          </p:nvPr>
        </p:nvSpPr>
        <p:spPr/>
        <p:txBody>
          <a:bodyPr/>
          <a:lstStyle/>
          <a:p>
            <a:r>
              <a:rPr lang="en-US" dirty="0"/>
              <a:t>Pick a dish app</a:t>
            </a:r>
          </a:p>
        </p:txBody>
      </p:sp>
      <p:sp>
        <p:nvSpPr>
          <p:cNvPr id="3" name="Subtitle 2">
            <a:extLst>
              <a:ext uri="{FF2B5EF4-FFF2-40B4-BE49-F238E27FC236}">
                <a16:creationId xmlns:a16="http://schemas.microsoft.com/office/drawing/2014/main" xmlns="" id="{8831B2C1-060E-4041-862C-29CA6B5265D3}"/>
              </a:ext>
            </a:extLst>
          </p:cNvPr>
          <p:cNvSpPr>
            <a:spLocks noGrp="1"/>
          </p:cNvSpPr>
          <p:nvPr>
            <p:ph type="subTitle" idx="1"/>
          </p:nvPr>
        </p:nvSpPr>
        <p:spPr/>
        <p:txBody>
          <a:bodyPr/>
          <a:lstStyle/>
          <a:p>
            <a:r>
              <a:rPr lang="en-US" dirty="0"/>
              <a:t>By team #5</a:t>
            </a:r>
          </a:p>
        </p:txBody>
      </p:sp>
    </p:spTree>
    <p:extLst>
      <p:ext uri="{BB962C8B-B14F-4D97-AF65-F5344CB8AC3E}">
        <p14:creationId xmlns:p14="http://schemas.microsoft.com/office/powerpoint/2010/main" val="2832171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9A0B15-D693-4459-AF1A-5C00C7406E29}"/>
              </a:ext>
            </a:extLst>
          </p:cNvPr>
          <p:cNvSpPr>
            <a:spLocks noGrp="1"/>
          </p:cNvSpPr>
          <p:nvPr>
            <p:ph type="ctrTitle"/>
          </p:nvPr>
        </p:nvSpPr>
        <p:spPr/>
        <p:txBody>
          <a:bodyPr/>
          <a:lstStyle/>
          <a:p>
            <a:r>
              <a:rPr lang="en-US" dirty="0"/>
              <a:t>demo</a:t>
            </a:r>
          </a:p>
        </p:txBody>
      </p:sp>
      <p:sp>
        <p:nvSpPr>
          <p:cNvPr id="3" name="Subtitle 2">
            <a:extLst>
              <a:ext uri="{FF2B5EF4-FFF2-40B4-BE49-F238E27FC236}">
                <a16:creationId xmlns:a16="http://schemas.microsoft.com/office/drawing/2014/main" xmlns="" id="{89781140-EE1A-423E-B26F-9FA9172BDC16}"/>
              </a:ext>
            </a:extLst>
          </p:cNvPr>
          <p:cNvSpPr>
            <a:spLocks noGrp="1"/>
          </p:cNvSpPr>
          <p:nvPr>
            <p:ph type="subTitle" idx="1"/>
          </p:nvPr>
        </p:nvSpPr>
        <p:spPr/>
        <p:txBody>
          <a:bodyPr/>
          <a:lstStyle/>
          <a:p>
            <a:r>
              <a:rPr lang="en-US" dirty="0"/>
              <a:t>And desiccation </a:t>
            </a:r>
          </a:p>
        </p:txBody>
      </p:sp>
    </p:spTree>
    <p:extLst>
      <p:ext uri="{BB962C8B-B14F-4D97-AF65-F5344CB8AC3E}">
        <p14:creationId xmlns:p14="http://schemas.microsoft.com/office/powerpoint/2010/main" val="1762289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865403-966F-4171-AFD2-4095C3936E6B}"/>
              </a:ext>
            </a:extLst>
          </p:cNvPr>
          <p:cNvSpPr>
            <a:spLocks noGrp="1"/>
          </p:cNvSpPr>
          <p:nvPr>
            <p:ph type="title"/>
          </p:nvPr>
        </p:nvSpPr>
        <p:spPr/>
        <p:txBody>
          <a:bodyPr/>
          <a:lstStyle/>
          <a:p>
            <a:r>
              <a:rPr lang="en-US" dirty="0"/>
              <a:t>Thanks </a:t>
            </a:r>
            <a:r>
              <a:rPr lang="en-US" dirty="0">
                <a:sym typeface="Wingdings" panose="05000000000000000000" pitchFamily="2" charset="2"/>
              </a:rPr>
              <a:t></a:t>
            </a:r>
            <a:endParaRPr lang="en-US" dirty="0"/>
          </a:p>
        </p:txBody>
      </p:sp>
      <p:sp>
        <p:nvSpPr>
          <p:cNvPr id="3" name="Text Placeholder 2">
            <a:extLst>
              <a:ext uri="{FF2B5EF4-FFF2-40B4-BE49-F238E27FC236}">
                <a16:creationId xmlns:a16="http://schemas.microsoft.com/office/drawing/2014/main" xmlns="" id="{95384BE1-ECA6-4759-9219-426C433BB524}"/>
              </a:ext>
            </a:extLst>
          </p:cNvPr>
          <p:cNvSpPr>
            <a:spLocks noGrp="1"/>
          </p:cNvSpPr>
          <p:nvPr>
            <p:ph type="body" idx="1"/>
          </p:nvPr>
        </p:nvSpPr>
        <p:spPr/>
        <p:txBody>
          <a:bodyPr/>
          <a:lstStyle/>
          <a:p>
            <a:r>
              <a:rPr lang="en-US" dirty="0"/>
              <a:t>Any Questions ?</a:t>
            </a:r>
          </a:p>
        </p:txBody>
      </p:sp>
    </p:spTree>
    <p:extLst>
      <p:ext uri="{BB962C8B-B14F-4D97-AF65-F5344CB8AC3E}">
        <p14:creationId xmlns:p14="http://schemas.microsoft.com/office/powerpoint/2010/main" val="182028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Freeform 6" title="Left scallop edge">
            <a:extLst>
              <a:ext uri="{FF2B5EF4-FFF2-40B4-BE49-F238E27FC236}">
                <a16:creationId xmlns:a16="http://schemas.microsoft.com/office/drawing/2014/main" xmlns="" id="{841EFD0D-0D37-447B-B1EA-4F7197EB291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73" name="Rectangle 72" title="right edge border">
            <a:extLst>
              <a:ext uri="{FF2B5EF4-FFF2-40B4-BE49-F238E27FC236}">
                <a16:creationId xmlns:a16="http://schemas.microsoft.com/office/drawing/2014/main" xmlns="" id="{5A6DFF24-307B-44B0-93F0-893676F1488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descr="Image result for dysh app">
            <a:extLst>
              <a:ext uri="{FF2B5EF4-FFF2-40B4-BE49-F238E27FC236}">
                <a16:creationId xmlns:a16="http://schemas.microsoft.com/office/drawing/2014/main" xmlns="" id="{316F83B2-6343-48D9-AE65-74CA7D8BA1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9158" y="4513678"/>
            <a:ext cx="2576513" cy="76007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4259A47C-5E27-4927-9AB7-7858CC6B6837}"/>
              </a:ext>
            </a:extLst>
          </p:cNvPr>
          <p:cNvSpPr>
            <a:spLocks noGrp="1"/>
          </p:cNvSpPr>
          <p:nvPr>
            <p:ph type="title"/>
          </p:nvPr>
        </p:nvSpPr>
        <p:spPr>
          <a:xfrm>
            <a:off x="1251678" y="382385"/>
            <a:ext cx="10178322" cy="1492132"/>
          </a:xfrm>
        </p:spPr>
        <p:txBody>
          <a:bodyPr vert="horz" lIns="91440" tIns="45720" rIns="91440" bIns="45720" rtlCol="0" anchor="t">
            <a:normAutofit/>
          </a:bodyPr>
          <a:lstStyle/>
          <a:p>
            <a:r>
              <a:rPr lang="en-US" dirty="0"/>
              <a:t>idea</a:t>
            </a:r>
          </a:p>
        </p:txBody>
      </p:sp>
      <p:sp>
        <p:nvSpPr>
          <p:cNvPr id="3" name="Vertical Text Placeholder 2">
            <a:extLst>
              <a:ext uri="{FF2B5EF4-FFF2-40B4-BE49-F238E27FC236}">
                <a16:creationId xmlns:a16="http://schemas.microsoft.com/office/drawing/2014/main" xmlns="" id="{9F629151-CF71-41D0-859A-9BF538BE93B2}"/>
              </a:ext>
            </a:extLst>
          </p:cNvPr>
          <p:cNvSpPr>
            <a:spLocks noGrp="1"/>
          </p:cNvSpPr>
          <p:nvPr>
            <p:ph type="body" orient="vert" idx="1"/>
          </p:nvPr>
        </p:nvSpPr>
        <p:spPr>
          <a:xfrm>
            <a:off x="1145353" y="1467294"/>
            <a:ext cx="5984274" cy="3593591"/>
          </a:xfrm>
        </p:spPr>
        <p:txBody>
          <a:bodyPr vert="horz" lIns="91440" tIns="45720" rIns="91440" bIns="45720" rtlCol="0">
            <a:normAutofit/>
          </a:bodyPr>
          <a:lstStyle/>
          <a:p>
            <a:pPr>
              <a:lnSpc>
                <a:spcPct val="100000"/>
              </a:lnSpc>
            </a:pPr>
            <a:r>
              <a:rPr lang="en-US" dirty="0">
                <a:solidFill>
                  <a:schemeClr val="tx1"/>
                </a:solidFill>
              </a:rPr>
              <a:t>This app is the main stage to share opinions of dishes and shops .It almost has the same features as shop’s rating application exclude it supports:</a:t>
            </a:r>
          </a:p>
          <a:p>
            <a:pPr>
              <a:lnSpc>
                <a:spcPct val="100000"/>
              </a:lnSpc>
            </a:pPr>
            <a:r>
              <a:rPr lang="en-US" dirty="0">
                <a:solidFill>
                  <a:schemeClr val="tx1"/>
                </a:solidFill>
              </a:rPr>
              <a:t>View dishes' shops. </a:t>
            </a:r>
          </a:p>
          <a:p>
            <a:pPr>
              <a:lnSpc>
                <a:spcPct val="100000"/>
              </a:lnSpc>
            </a:pPr>
            <a:r>
              <a:rPr lang="en-US" dirty="0">
                <a:solidFill>
                  <a:schemeClr val="tx1"/>
                </a:solidFill>
              </a:rPr>
              <a:t>View appropriate occasions to take this dish for.</a:t>
            </a:r>
          </a:p>
          <a:p>
            <a:pPr marL="0" indent="0">
              <a:lnSpc>
                <a:spcPct val="100000"/>
              </a:lnSpc>
              <a:buNone/>
            </a:pPr>
            <a:endParaRPr lang="en-US" dirty="0">
              <a:solidFill>
                <a:schemeClr val="tx1"/>
              </a:solidFill>
            </a:endParaRPr>
          </a:p>
        </p:txBody>
      </p:sp>
    </p:spTree>
    <p:extLst>
      <p:ext uri="{BB962C8B-B14F-4D97-AF65-F5344CB8AC3E}">
        <p14:creationId xmlns:p14="http://schemas.microsoft.com/office/powerpoint/2010/main" val="4107408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and tools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998" y="1317517"/>
            <a:ext cx="4266508" cy="218658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7796" y="775109"/>
            <a:ext cx="3271403" cy="327140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54704" y="1655828"/>
            <a:ext cx="1054782" cy="105478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90820" y="1655828"/>
            <a:ext cx="1095154" cy="1095154"/>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73593" y="2784017"/>
            <a:ext cx="1055603" cy="1055603"/>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46398" y="4046512"/>
            <a:ext cx="2216249" cy="2216249"/>
          </a:xfrm>
          <a:prstGeom prst="rect">
            <a:avLst/>
          </a:prstGeom>
        </p:spPr>
      </p:pic>
      <p:pic>
        <p:nvPicPr>
          <p:cNvPr id="11" name="Picture 10"/>
          <p:cNvPicPr>
            <a:picLocks noChangeAspect="1"/>
          </p:cNvPicPr>
          <p:nvPr/>
        </p:nvPicPr>
        <p:blipFill>
          <a:blip r:embed="rId8">
            <a:extLst>
              <a:ext uri="{BEBA8EAE-BF5A-486C-A8C5-ECC9F3942E4B}">
                <a14:imgProps xmlns:a14="http://schemas.microsoft.com/office/drawing/2010/main">
                  <a14:imgLayer r:embed="rId9">
                    <a14:imgEffect>
                      <a14:saturation sat="400000"/>
                    </a14:imgEffect>
                  </a14:imgLayer>
                </a14:imgProps>
              </a:ext>
              <a:ext uri="{28A0092B-C50C-407E-A947-70E740481C1C}">
                <a14:useLocalDpi xmlns:a14="http://schemas.microsoft.com/office/drawing/2010/main" val="0"/>
              </a:ext>
            </a:extLst>
          </a:blip>
          <a:stretch>
            <a:fillRect/>
          </a:stretch>
        </p:blipFill>
        <p:spPr>
          <a:xfrm>
            <a:off x="7018861" y="3965472"/>
            <a:ext cx="2425763" cy="2216250"/>
          </a:xfrm>
          <a:prstGeom prst="rect">
            <a:avLst/>
          </a:prstGeom>
        </p:spPr>
      </p:pic>
      <p:sp>
        <p:nvSpPr>
          <p:cNvPr id="14" name="TextBox 13"/>
          <p:cNvSpPr txBox="1"/>
          <p:nvPr/>
        </p:nvSpPr>
        <p:spPr>
          <a:xfrm>
            <a:off x="2457266" y="5526662"/>
            <a:ext cx="2465740" cy="1472198"/>
          </a:xfrm>
          <a:prstGeom prst="rect">
            <a:avLst/>
          </a:prstGeom>
          <a:noFill/>
        </p:spPr>
        <p:txBody>
          <a:bodyPr wrap="none" rtlCol="0">
            <a:spAutoFit/>
          </a:bodyPr>
          <a:lstStyle/>
          <a:p>
            <a:pPr defTabSz="914400">
              <a:spcBef>
                <a:spcPts val="700"/>
              </a:spcBef>
              <a:buClr>
                <a:schemeClr val="tx2"/>
              </a:buClr>
            </a:pPr>
            <a:endParaRPr lang="en-US" dirty="0"/>
          </a:p>
          <a:p>
            <a:pPr marL="228600" indent="-228600" defTabSz="914400">
              <a:spcBef>
                <a:spcPts val="700"/>
              </a:spcBef>
              <a:buClr>
                <a:schemeClr val="tx2"/>
              </a:buClr>
              <a:buFont typeface="Arial" panose="020B0604020202020204" pitchFamily="34" charset="0"/>
              <a:buChar char="•"/>
            </a:pPr>
            <a:endParaRPr lang="en-US" dirty="0"/>
          </a:p>
          <a:p>
            <a:pPr defTabSz="914400">
              <a:spcBef>
                <a:spcPts val="700"/>
              </a:spcBef>
              <a:buClr>
                <a:schemeClr val="tx2"/>
              </a:buClr>
            </a:pPr>
            <a:r>
              <a:rPr lang="en-US" sz="2400" b="1" dirty="0"/>
              <a:t>Version control</a:t>
            </a:r>
          </a:p>
          <a:p>
            <a:endParaRPr lang="en-US" dirty="0"/>
          </a:p>
        </p:txBody>
      </p:sp>
      <p:sp>
        <p:nvSpPr>
          <p:cNvPr id="15" name="Rectangle 14"/>
          <p:cNvSpPr/>
          <p:nvPr/>
        </p:nvSpPr>
        <p:spPr>
          <a:xfrm>
            <a:off x="7018861" y="2970323"/>
            <a:ext cx="1528175" cy="461665"/>
          </a:xfrm>
          <a:prstGeom prst="rect">
            <a:avLst/>
          </a:prstGeom>
        </p:spPr>
        <p:txBody>
          <a:bodyPr wrap="none">
            <a:spAutoFit/>
          </a:bodyPr>
          <a:lstStyle/>
          <a:p>
            <a:r>
              <a:rPr lang="en-US" sz="2400" b="1" dirty="0"/>
              <a:t>Platform</a:t>
            </a:r>
            <a:r>
              <a:rPr lang="en-US" dirty="0"/>
              <a:t> </a:t>
            </a:r>
          </a:p>
        </p:txBody>
      </p:sp>
      <p:sp>
        <p:nvSpPr>
          <p:cNvPr id="16" name="Rectangle 15"/>
          <p:cNvSpPr/>
          <p:nvPr/>
        </p:nvSpPr>
        <p:spPr>
          <a:xfrm>
            <a:off x="2545525" y="2970324"/>
            <a:ext cx="1612942" cy="461665"/>
          </a:xfrm>
          <a:prstGeom prst="rect">
            <a:avLst/>
          </a:prstGeom>
        </p:spPr>
        <p:txBody>
          <a:bodyPr wrap="none">
            <a:spAutoFit/>
          </a:bodyPr>
          <a:lstStyle/>
          <a:p>
            <a:r>
              <a:rPr lang="en-US" sz="2400" b="1" dirty="0"/>
              <a:t>Database </a:t>
            </a:r>
          </a:p>
        </p:txBody>
      </p:sp>
      <p:sp>
        <p:nvSpPr>
          <p:cNvPr id="17" name="Rectangle 16"/>
          <p:cNvSpPr/>
          <p:nvPr/>
        </p:nvSpPr>
        <p:spPr>
          <a:xfrm>
            <a:off x="7018861" y="6262761"/>
            <a:ext cx="3298275" cy="461665"/>
          </a:xfrm>
          <a:prstGeom prst="rect">
            <a:avLst/>
          </a:prstGeom>
        </p:spPr>
        <p:txBody>
          <a:bodyPr wrap="none">
            <a:spAutoFit/>
          </a:bodyPr>
          <a:lstStyle/>
          <a:p>
            <a:pPr defTabSz="914400">
              <a:spcBef>
                <a:spcPts val="700"/>
              </a:spcBef>
              <a:buClr>
                <a:schemeClr val="tx2"/>
              </a:buClr>
            </a:pPr>
            <a:r>
              <a:rPr lang="en-US" sz="2400" b="1" dirty="0"/>
              <a:t>Project management</a:t>
            </a:r>
          </a:p>
        </p:txBody>
      </p:sp>
    </p:spTree>
    <p:extLst>
      <p:ext uri="{BB962C8B-B14F-4D97-AF65-F5344CB8AC3E}">
        <p14:creationId xmlns:p14="http://schemas.microsoft.com/office/powerpoint/2010/main" val="173879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AB97D2-A703-4DF9-A135-61E99FBBAEE5}"/>
              </a:ext>
            </a:extLst>
          </p:cNvPr>
          <p:cNvSpPr>
            <a:spLocks noGrp="1"/>
          </p:cNvSpPr>
          <p:nvPr>
            <p:ph type="title"/>
          </p:nvPr>
        </p:nvSpPr>
        <p:spPr/>
        <p:txBody>
          <a:bodyPr/>
          <a:lstStyle/>
          <a:p>
            <a:pPr algn="l" defTabSz="914400" rtl="1" eaLnBrk="1" latinLnBrk="0" hangingPunct="1">
              <a:lnSpc>
                <a:spcPct val="90000"/>
              </a:lnSpc>
              <a:spcBef>
                <a:spcPct val="0"/>
              </a:spcBef>
              <a:buNone/>
            </a:pPr>
            <a:r>
              <a:rPr lang="en-US" dirty="0"/>
              <a:t>Experience </a:t>
            </a:r>
          </a:p>
        </p:txBody>
      </p:sp>
      <p:sp>
        <p:nvSpPr>
          <p:cNvPr id="3" name="Content Placeholder 2">
            <a:extLst>
              <a:ext uri="{FF2B5EF4-FFF2-40B4-BE49-F238E27FC236}">
                <a16:creationId xmlns:a16="http://schemas.microsoft.com/office/drawing/2014/main" xmlns="" id="{E18A2BED-03F4-401A-8B62-B874394465E0}"/>
              </a:ext>
            </a:extLst>
          </p:cNvPr>
          <p:cNvSpPr>
            <a:spLocks noGrp="1"/>
          </p:cNvSpPr>
          <p:nvPr>
            <p:ph idx="1"/>
          </p:nvPr>
        </p:nvSpPr>
        <p:spPr>
          <a:xfrm>
            <a:off x="8184038" y="3438793"/>
            <a:ext cx="4702942" cy="629512"/>
          </a:xfrm>
        </p:spPr>
        <p:txBody>
          <a:bodyPr>
            <a:normAutofit/>
          </a:bodyPr>
          <a:lstStyle/>
          <a:p>
            <a:pPr marL="0" indent="0">
              <a:buNone/>
            </a:pPr>
            <a:r>
              <a:rPr lang="en-US" sz="1800" dirty="0">
                <a:solidFill>
                  <a:schemeClr val="tx1"/>
                </a:solidFill>
              </a:rPr>
              <a:t>Management skills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9406" y="1399921"/>
            <a:ext cx="2038872" cy="20388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9590" y="1385794"/>
            <a:ext cx="1958236" cy="195823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6266" y="1319285"/>
            <a:ext cx="1958236" cy="1958236"/>
          </a:xfrm>
          <a:prstGeom prst="rect">
            <a:avLst/>
          </a:prstGeom>
        </p:spPr>
      </p:pic>
      <p:sp>
        <p:nvSpPr>
          <p:cNvPr id="9" name="Rectangle 8"/>
          <p:cNvSpPr/>
          <p:nvPr/>
        </p:nvSpPr>
        <p:spPr>
          <a:xfrm>
            <a:off x="5247821" y="3384348"/>
            <a:ext cx="1561774" cy="369332"/>
          </a:xfrm>
          <a:prstGeom prst="rect">
            <a:avLst/>
          </a:prstGeom>
        </p:spPr>
        <p:txBody>
          <a:bodyPr wrap="none">
            <a:spAutoFit/>
          </a:bodyPr>
          <a:lstStyle/>
          <a:p>
            <a:r>
              <a:rPr lang="en-US" dirty="0"/>
              <a:t>Work as team</a:t>
            </a:r>
          </a:p>
        </p:txBody>
      </p:sp>
      <p:sp>
        <p:nvSpPr>
          <p:cNvPr id="10" name="Rectangle 9"/>
          <p:cNvSpPr/>
          <p:nvPr/>
        </p:nvSpPr>
        <p:spPr>
          <a:xfrm>
            <a:off x="1867876" y="3358157"/>
            <a:ext cx="1927322" cy="369332"/>
          </a:xfrm>
          <a:prstGeom prst="rect">
            <a:avLst/>
          </a:prstGeom>
        </p:spPr>
        <p:txBody>
          <a:bodyPr wrap="none">
            <a:spAutoFit/>
          </a:bodyPr>
          <a:lstStyle/>
          <a:p>
            <a:r>
              <a:rPr lang="en-US" dirty="0"/>
              <a:t>Presentation skills </a:t>
            </a: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0435" y="4160528"/>
            <a:ext cx="1929581" cy="1929581"/>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06878" y="4015670"/>
            <a:ext cx="2074440" cy="2074440"/>
          </a:xfrm>
          <a:prstGeom prst="rect">
            <a:avLst/>
          </a:prstGeom>
        </p:spPr>
      </p:pic>
      <p:sp>
        <p:nvSpPr>
          <p:cNvPr id="13" name="Rectangle 12"/>
          <p:cNvSpPr/>
          <p:nvPr/>
        </p:nvSpPr>
        <p:spPr>
          <a:xfrm>
            <a:off x="7007826" y="6234969"/>
            <a:ext cx="1468864" cy="369332"/>
          </a:xfrm>
          <a:prstGeom prst="rect">
            <a:avLst/>
          </a:prstGeom>
        </p:spPr>
        <p:txBody>
          <a:bodyPr wrap="none">
            <a:spAutoFit/>
          </a:bodyPr>
          <a:lstStyle/>
          <a:p>
            <a:r>
              <a:rPr lang="en-US" dirty="0"/>
              <a:t>Try new thing</a:t>
            </a:r>
          </a:p>
        </p:txBody>
      </p:sp>
      <p:sp>
        <p:nvSpPr>
          <p:cNvPr id="14" name="Rectangle 13"/>
          <p:cNvSpPr/>
          <p:nvPr/>
        </p:nvSpPr>
        <p:spPr>
          <a:xfrm>
            <a:off x="3975649" y="6234969"/>
            <a:ext cx="1361270" cy="369332"/>
          </a:xfrm>
          <a:prstGeom prst="rect">
            <a:avLst/>
          </a:prstGeom>
        </p:spPr>
        <p:txBody>
          <a:bodyPr wrap="none">
            <a:spAutoFit/>
          </a:bodyPr>
          <a:lstStyle/>
          <a:p>
            <a:r>
              <a:rPr lang="en-US" dirty="0"/>
              <a:t>Coding skills</a:t>
            </a:r>
          </a:p>
        </p:txBody>
      </p:sp>
    </p:spTree>
    <p:extLst>
      <p:ext uri="{BB962C8B-B14F-4D97-AF65-F5344CB8AC3E}">
        <p14:creationId xmlns:p14="http://schemas.microsoft.com/office/powerpoint/2010/main" val="3300281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title="Left scallop edge">
            <a:extLst>
              <a:ext uri="{FF2B5EF4-FFF2-40B4-BE49-F238E27FC236}">
                <a16:creationId xmlns:a16="http://schemas.microsoft.com/office/drawing/2014/main" xmlns="" id="{D09F5552-39CF-49BE-9BA3-F2C2E97DD97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a:extLst>
              <a:ext uri="{FF2B5EF4-FFF2-40B4-BE49-F238E27FC236}">
                <a16:creationId xmlns:a16="http://schemas.microsoft.com/office/drawing/2014/main" xmlns="" id="{6CCDD5D4-DC0E-4B2C-8B6B-FCAA00ECE04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CBFE0AFB-9382-4169-AED7-D90AAA1642C6}"/>
              </a:ext>
            </a:extLst>
          </p:cNvPr>
          <p:cNvSpPr>
            <a:spLocks noGrp="1"/>
          </p:cNvSpPr>
          <p:nvPr>
            <p:ph type="title"/>
          </p:nvPr>
        </p:nvSpPr>
        <p:spPr>
          <a:xfrm>
            <a:off x="1251678" y="382385"/>
            <a:ext cx="10178322" cy="1492132"/>
          </a:xfrm>
        </p:spPr>
        <p:txBody>
          <a:bodyPr vert="horz" lIns="91440" tIns="45720" rIns="91440" bIns="45720" rtlCol="0" anchor="ctr">
            <a:normAutofit/>
          </a:bodyPr>
          <a:lstStyle/>
          <a:p>
            <a:r>
              <a:rPr lang="en-US" dirty="0"/>
              <a:t>What we have done ?</a:t>
            </a:r>
          </a:p>
        </p:txBody>
      </p:sp>
      <p:graphicFrame>
        <p:nvGraphicFramePr>
          <p:cNvPr id="5" name="TextBox 2"/>
          <p:cNvGraphicFramePr/>
          <p:nvPr>
            <p:extLst>
              <p:ext uri="{D42A27DB-BD31-4B8C-83A1-F6EECF244321}">
                <p14:modId xmlns:p14="http://schemas.microsoft.com/office/powerpoint/2010/main" val="2814859935"/>
              </p:ext>
            </p:extLst>
          </p:nvPr>
        </p:nvGraphicFramePr>
        <p:xfrm>
          <a:off x="1148365" y="1781504"/>
          <a:ext cx="10179050" cy="3594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Group 5"/>
          <p:cNvGrpSpPr/>
          <p:nvPr/>
        </p:nvGrpSpPr>
        <p:grpSpPr>
          <a:xfrm>
            <a:off x="2978498" y="5217832"/>
            <a:ext cx="1883720" cy="1240590"/>
            <a:chOff x="-2172163" y="3178827"/>
            <a:chExt cx="1883720" cy="1240590"/>
          </a:xfrm>
        </p:grpSpPr>
        <p:sp>
          <p:nvSpPr>
            <p:cNvPr id="7" name="Rectangle 6"/>
            <p:cNvSpPr/>
            <p:nvPr/>
          </p:nvSpPr>
          <p:spPr>
            <a:xfrm>
              <a:off x="-2172163" y="3289185"/>
              <a:ext cx="1883720" cy="1130232"/>
            </a:xfrm>
            <a:prstGeom prst="rect">
              <a:avLst/>
            </a:prstGeom>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8" name="Rectangle 7"/>
            <p:cNvSpPr/>
            <p:nvPr/>
          </p:nvSpPr>
          <p:spPr>
            <a:xfrm>
              <a:off x="-2172163" y="3178827"/>
              <a:ext cx="1883720" cy="11302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Filters in dishes list </a:t>
              </a:r>
            </a:p>
          </p:txBody>
        </p:sp>
      </p:grpSp>
      <p:grpSp>
        <p:nvGrpSpPr>
          <p:cNvPr id="9" name="Group 8"/>
          <p:cNvGrpSpPr/>
          <p:nvPr/>
        </p:nvGrpSpPr>
        <p:grpSpPr>
          <a:xfrm>
            <a:off x="5658636" y="5293662"/>
            <a:ext cx="1883720" cy="1130232"/>
            <a:chOff x="4147664" y="572631"/>
            <a:chExt cx="1883720" cy="1130232"/>
          </a:xfrm>
        </p:grpSpPr>
        <p:sp>
          <p:nvSpPr>
            <p:cNvPr id="11" name="Rectangle 10"/>
            <p:cNvSpPr/>
            <p:nvPr/>
          </p:nvSpPr>
          <p:spPr>
            <a:xfrm>
              <a:off x="4147664" y="572631"/>
              <a:ext cx="1883720" cy="1130232"/>
            </a:xfrm>
            <a:prstGeom prst="rect">
              <a:avLst/>
            </a:prstGeom>
          </p:spPr>
          <p:style>
            <a:lnRef idx="3">
              <a:schemeClr val="lt1">
                <a:hueOff val="0"/>
                <a:satOff val="0"/>
                <a:lumOff val="0"/>
                <a:alphaOff val="0"/>
              </a:schemeClr>
            </a:lnRef>
            <a:fillRef idx="1">
              <a:schemeClr val="accent2">
                <a:hueOff val="-194"/>
                <a:satOff val="-22"/>
                <a:lumOff val="-7696"/>
                <a:alphaOff val="0"/>
              </a:schemeClr>
            </a:fillRef>
            <a:effectRef idx="1">
              <a:schemeClr val="accent2">
                <a:hueOff val="-194"/>
                <a:satOff val="-22"/>
                <a:lumOff val="-7696"/>
                <a:alphaOff val="0"/>
              </a:schemeClr>
            </a:effectRef>
            <a:fontRef idx="minor">
              <a:schemeClr val="lt1"/>
            </a:fontRef>
          </p:style>
        </p:sp>
        <p:sp>
          <p:nvSpPr>
            <p:cNvPr id="13" name="Rectangle 12"/>
            <p:cNvSpPr/>
            <p:nvPr/>
          </p:nvSpPr>
          <p:spPr>
            <a:xfrm>
              <a:off x="4147664" y="572631"/>
              <a:ext cx="1883720" cy="11302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Filters in shops list </a:t>
              </a:r>
            </a:p>
          </p:txBody>
        </p:sp>
      </p:grpSp>
    </p:spTree>
    <p:extLst>
      <p:ext uri="{BB962C8B-B14F-4D97-AF65-F5344CB8AC3E}">
        <p14:creationId xmlns:p14="http://schemas.microsoft.com/office/powerpoint/2010/main" val="2189962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B86E5E-D50E-4DD4-AFB9-7F48A70197BA}"/>
              </a:ext>
            </a:extLst>
          </p:cNvPr>
          <p:cNvSpPr>
            <a:spLocks noGrp="1"/>
          </p:cNvSpPr>
          <p:nvPr>
            <p:ph type="title"/>
          </p:nvPr>
        </p:nvSpPr>
        <p:spPr/>
        <p:txBody>
          <a:bodyPr/>
          <a:lstStyle/>
          <a:p>
            <a:r>
              <a:rPr lang="en-GB" dirty="0"/>
              <a:t>done</a:t>
            </a:r>
            <a:endParaRPr lang="en-US" dirty="0"/>
          </a:p>
        </p:txBody>
      </p:sp>
    </p:spTree>
    <p:extLst>
      <p:ext uri="{BB962C8B-B14F-4D97-AF65-F5344CB8AC3E}">
        <p14:creationId xmlns:p14="http://schemas.microsoft.com/office/powerpoint/2010/main" val="2469331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B86E5E-D50E-4DD4-AFB9-7F48A70197BA}"/>
              </a:ext>
            </a:extLst>
          </p:cNvPr>
          <p:cNvSpPr>
            <a:spLocks noGrp="1"/>
          </p:cNvSpPr>
          <p:nvPr>
            <p:ph type="title"/>
          </p:nvPr>
        </p:nvSpPr>
        <p:spPr/>
        <p:txBody>
          <a:bodyPr/>
          <a:lstStyle/>
          <a:p>
            <a:r>
              <a:rPr lang="en-GB" dirty="0"/>
              <a:t>Not completed </a:t>
            </a:r>
            <a:endParaRPr lang="en-US" dirty="0"/>
          </a:p>
        </p:txBody>
      </p:sp>
      <p:graphicFrame>
        <p:nvGraphicFramePr>
          <p:cNvPr id="3" name="TextBox 2">
            <a:extLst>
              <a:ext uri="{FF2B5EF4-FFF2-40B4-BE49-F238E27FC236}">
                <a16:creationId xmlns:a16="http://schemas.microsoft.com/office/drawing/2014/main" xmlns="" id="{501B63F9-C596-4A38-B8B2-C5FEE9DAE148}"/>
              </a:ext>
            </a:extLst>
          </p:cNvPr>
          <p:cNvGraphicFramePr/>
          <p:nvPr>
            <p:extLst>
              <p:ext uri="{D42A27DB-BD31-4B8C-83A1-F6EECF244321}">
                <p14:modId xmlns:p14="http://schemas.microsoft.com/office/powerpoint/2010/main" val="3490943369"/>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8612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A88685-22FC-43B9-B3E9-025FCA498429}"/>
              </a:ext>
            </a:extLst>
          </p:cNvPr>
          <p:cNvSpPr>
            <a:spLocks noGrp="1"/>
          </p:cNvSpPr>
          <p:nvPr>
            <p:ph type="title"/>
          </p:nvPr>
        </p:nvSpPr>
        <p:spPr/>
        <p:txBody>
          <a:bodyPr/>
          <a:lstStyle/>
          <a:p>
            <a:r>
              <a:rPr lang="en-GB" dirty="0"/>
              <a:t>Challenges </a:t>
            </a:r>
            <a:endParaRPr lang="en-US" dirty="0"/>
          </a:p>
        </p:txBody>
      </p:sp>
      <p:sp>
        <p:nvSpPr>
          <p:cNvPr id="3" name="Content Placeholder 2">
            <a:extLst>
              <a:ext uri="{FF2B5EF4-FFF2-40B4-BE49-F238E27FC236}">
                <a16:creationId xmlns:a16="http://schemas.microsoft.com/office/drawing/2014/main" xmlns="" id="{5A10B657-F23A-4437-86D2-269772544C9E}"/>
              </a:ext>
            </a:extLst>
          </p:cNvPr>
          <p:cNvSpPr>
            <a:spLocks noGrp="1"/>
          </p:cNvSpPr>
          <p:nvPr>
            <p:ph idx="1"/>
          </p:nvPr>
        </p:nvSpPr>
        <p:spPr>
          <a:xfrm>
            <a:off x="1216508" y="1336431"/>
            <a:ext cx="10178322" cy="5064369"/>
          </a:xfrm>
        </p:spPr>
        <p:txBody>
          <a:bodyPr>
            <a:noAutofit/>
          </a:bodyPr>
          <a:lstStyle/>
          <a:p>
            <a:r>
              <a:rPr lang="en-US" dirty="0">
                <a:solidFill>
                  <a:schemeClr val="tx1"/>
                </a:solidFill>
              </a:rPr>
              <a:t>T</a:t>
            </a:r>
            <a:r>
              <a:rPr lang="en-US" dirty="0" smtClean="0">
                <a:solidFill>
                  <a:schemeClr val="tx1"/>
                </a:solidFill>
              </a:rPr>
              <a:t>ime</a:t>
            </a:r>
            <a:r>
              <a:rPr lang="en-US" dirty="0">
                <a:solidFill>
                  <a:schemeClr val="tx1"/>
                </a:solidFill>
              </a:rPr>
              <a:t> </a:t>
            </a:r>
          </a:p>
          <a:p>
            <a:r>
              <a:rPr lang="en-US" dirty="0" smtClean="0">
                <a:solidFill>
                  <a:schemeClr val="tx1"/>
                </a:solidFill>
              </a:rPr>
              <a:t>unfortunately </a:t>
            </a:r>
            <a:r>
              <a:rPr lang="en-US" dirty="0">
                <a:solidFill>
                  <a:schemeClr val="tx1"/>
                </a:solidFill>
              </a:rPr>
              <a:t>after wasting our time trying to work user stories from the first sprint, we moved to other user stories and kept going back from time to time to the failed user stories </a:t>
            </a:r>
            <a:br>
              <a:rPr lang="en-US" dirty="0">
                <a:solidFill>
                  <a:schemeClr val="tx1"/>
                </a:solidFill>
              </a:rPr>
            </a:br>
            <a:endParaRPr lang="en-US" dirty="0">
              <a:solidFill>
                <a:schemeClr val="tx1"/>
              </a:solidFill>
            </a:endParaRPr>
          </a:p>
          <a:p>
            <a:r>
              <a:rPr lang="en-US" dirty="0">
                <a:solidFill>
                  <a:schemeClr val="tx1"/>
                </a:solidFill>
              </a:rPr>
              <a:t>I</a:t>
            </a:r>
            <a:r>
              <a:rPr lang="en-US" dirty="0" smtClean="0">
                <a:solidFill>
                  <a:schemeClr val="tx1"/>
                </a:solidFill>
              </a:rPr>
              <a:t>onic Tutorials</a:t>
            </a:r>
            <a:r>
              <a:rPr lang="en-US" dirty="0">
                <a:solidFill>
                  <a:schemeClr val="tx1"/>
                </a:solidFill>
              </a:rPr>
              <a:t> </a:t>
            </a:r>
            <a:endParaRPr lang="en-US" dirty="0" smtClean="0">
              <a:solidFill>
                <a:schemeClr val="tx1"/>
              </a:solidFill>
            </a:endParaRPr>
          </a:p>
          <a:p>
            <a:r>
              <a:rPr lang="en-US" dirty="0" smtClean="0">
                <a:solidFill>
                  <a:schemeClr val="tx1"/>
                </a:solidFill>
              </a:rPr>
              <a:t>instead </a:t>
            </a:r>
            <a:r>
              <a:rPr lang="en-US" dirty="0">
                <a:solidFill>
                  <a:schemeClr val="tx1"/>
                </a:solidFill>
              </a:rPr>
              <a:t>of searching for ionic tutorials, search generally or search for </a:t>
            </a:r>
            <a:r>
              <a:rPr lang="en-US" dirty="0" err="1">
                <a:solidFill>
                  <a:schemeClr val="tx1"/>
                </a:solidFill>
              </a:rPr>
              <a:t>Node.js</a:t>
            </a:r>
            <a:r>
              <a:rPr lang="en-US" dirty="0">
                <a:solidFill>
                  <a:schemeClr val="tx1"/>
                </a:solidFill>
              </a:rPr>
              <a:t>, type scripting and angular, even android tutorials helped when it comes to firebase </a:t>
            </a:r>
            <a:br>
              <a:rPr lang="en-US" dirty="0">
                <a:solidFill>
                  <a:schemeClr val="tx1"/>
                </a:solidFill>
              </a:rPr>
            </a:br>
            <a:endParaRPr lang="en-US" dirty="0">
              <a:solidFill>
                <a:schemeClr val="tx1"/>
              </a:solidFill>
            </a:endParaRPr>
          </a:p>
          <a:p>
            <a:r>
              <a:rPr lang="en-US" dirty="0" smtClean="0">
                <a:solidFill>
                  <a:schemeClr val="tx1"/>
                </a:solidFill>
              </a:rPr>
              <a:t>Data </a:t>
            </a:r>
            <a:r>
              <a:rPr lang="en-US" dirty="0">
                <a:solidFill>
                  <a:schemeClr val="tx1"/>
                </a:solidFill>
              </a:rPr>
              <a:t>is stored in </a:t>
            </a:r>
            <a:r>
              <a:rPr lang="en-US" b="1" dirty="0">
                <a:solidFill>
                  <a:schemeClr val="tx1"/>
                </a:solidFill>
              </a:rPr>
              <a:t>firebase</a:t>
            </a:r>
            <a:r>
              <a:rPr lang="en-US" dirty="0">
                <a:solidFill>
                  <a:schemeClr val="tx1"/>
                </a:solidFill>
              </a:rPr>
              <a:t> as a large JSON document. It is the same case as it is done in most of the </a:t>
            </a:r>
            <a:r>
              <a:rPr lang="en-US" b="1" dirty="0">
                <a:solidFill>
                  <a:schemeClr val="tx1"/>
                </a:solidFill>
              </a:rPr>
              <a:t>NoSQL</a:t>
            </a:r>
            <a:r>
              <a:rPr lang="en-US" dirty="0">
                <a:solidFill>
                  <a:schemeClr val="tx1"/>
                </a:solidFill>
              </a:rPr>
              <a:t> database systems like MongoDB, Cassandra, </a:t>
            </a:r>
            <a:r>
              <a:rPr lang="en-US" dirty="0" err="1">
                <a:solidFill>
                  <a:schemeClr val="tx1"/>
                </a:solidFill>
              </a:rPr>
              <a:t>CouchDB</a:t>
            </a:r>
            <a:r>
              <a:rPr lang="en-US" dirty="0">
                <a:solidFill>
                  <a:schemeClr val="tx1"/>
                </a:solidFill>
              </a:rPr>
              <a:t> etc. The data is stored as a large objects which can hold key value pairs where value can be a string, number or another </a:t>
            </a:r>
            <a:r>
              <a:rPr lang="en-US" dirty="0" smtClean="0">
                <a:solidFill>
                  <a:schemeClr val="tx1"/>
                </a:solidFill>
              </a:rPr>
              <a:t>object. the </a:t>
            </a:r>
            <a:r>
              <a:rPr lang="en-US" dirty="0">
                <a:solidFill>
                  <a:schemeClr val="tx1"/>
                </a:solidFill>
              </a:rPr>
              <a:t>concept was new and we were used to deal with </a:t>
            </a:r>
            <a:r>
              <a:rPr lang="en-US" dirty="0" err="1">
                <a:solidFill>
                  <a:schemeClr val="tx1"/>
                </a:solidFill>
              </a:rPr>
              <a:t>sql</a:t>
            </a:r>
            <a:r>
              <a:rPr lang="en-US" dirty="0">
                <a:solidFill>
                  <a:schemeClr val="tx1"/>
                </a:solidFill>
              </a:rPr>
              <a:t> </a:t>
            </a:r>
            <a:r>
              <a:rPr lang="en-US" dirty="0" err="1" smtClean="0">
                <a:solidFill>
                  <a:schemeClr val="tx1"/>
                </a:solidFill>
              </a:rPr>
              <a:t>databese</a:t>
            </a:r>
            <a:r>
              <a:rPr lang="en-US" dirty="0" smtClean="0">
                <a:solidFill>
                  <a:schemeClr val="tx1"/>
                </a:solidFill>
              </a:rPr>
              <a:t>.</a:t>
            </a:r>
            <a:endParaRPr lang="en-US" dirty="0">
              <a:solidFill>
                <a:schemeClr val="tx1"/>
              </a:solidFill>
            </a:endParaRPr>
          </a:p>
          <a:p>
            <a:r>
              <a:rPr lang="en-US" dirty="0" smtClean="0">
                <a:solidFill>
                  <a:schemeClr val="tx1"/>
                </a:solidFill>
              </a:rPr>
              <a:t>Learning how to deal object database </a:t>
            </a:r>
            <a:endParaRPr lang="en-US" dirty="0">
              <a:solidFill>
                <a:schemeClr val="tx1"/>
              </a:solidFill>
            </a:endParaRPr>
          </a:p>
        </p:txBody>
      </p:sp>
    </p:spTree>
    <p:extLst>
      <p:ext uri="{BB962C8B-B14F-4D97-AF65-F5344CB8AC3E}">
        <p14:creationId xmlns:p14="http://schemas.microsoft.com/office/powerpoint/2010/main" val="3674357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B38921-F153-46EC-9C43-821C8373A987}"/>
              </a:ext>
            </a:extLst>
          </p:cNvPr>
          <p:cNvSpPr>
            <a:spLocks noGrp="1"/>
          </p:cNvSpPr>
          <p:nvPr>
            <p:ph type="title"/>
          </p:nvPr>
        </p:nvSpPr>
        <p:spPr/>
        <p:txBody>
          <a:bodyPr/>
          <a:lstStyle/>
          <a:p>
            <a:r>
              <a:rPr lang="en-US" dirty="0"/>
              <a:t>Future work </a:t>
            </a:r>
          </a:p>
        </p:txBody>
      </p:sp>
      <p:sp>
        <p:nvSpPr>
          <p:cNvPr id="3" name="Text Placeholder 2">
            <a:extLst>
              <a:ext uri="{FF2B5EF4-FFF2-40B4-BE49-F238E27FC236}">
                <a16:creationId xmlns:a16="http://schemas.microsoft.com/office/drawing/2014/main" xmlns="" id="{2CB6AAC8-A36D-4493-A68E-73BBD148B0D3}"/>
              </a:ext>
            </a:extLst>
          </p:cNvPr>
          <p:cNvSpPr>
            <a:spLocks noGrp="1"/>
          </p:cNvSpPr>
          <p:nvPr>
            <p:ph type="body" idx="1"/>
          </p:nvPr>
        </p:nvSpPr>
        <p:spPr/>
        <p:txBody>
          <a:bodyPr/>
          <a:lstStyle/>
          <a:p>
            <a:r>
              <a:rPr lang="en-US" dirty="0"/>
              <a:t>And recommendation </a:t>
            </a:r>
          </a:p>
        </p:txBody>
      </p:sp>
    </p:spTree>
    <p:extLst>
      <p:ext uri="{BB962C8B-B14F-4D97-AF65-F5344CB8AC3E}">
        <p14:creationId xmlns:p14="http://schemas.microsoft.com/office/powerpoint/2010/main" val="2907705664"/>
      </p:ext>
    </p:extLst>
  </p:cSld>
  <p:clrMapOvr>
    <a:masterClrMapping/>
  </p:clrMapOvr>
</p:sld>
</file>

<file path=ppt/theme/theme1.xml><?xml version="1.0" encoding="utf-8"?>
<a:theme xmlns:a="http://schemas.openxmlformats.org/drawingml/2006/main" name="Badge">
  <a:themeElements>
    <a:clrScheme name="Custom 7">
      <a:dk1>
        <a:srgbClr val="6F922C"/>
      </a:dk1>
      <a:lt1>
        <a:srgbClr val="EBEBE4"/>
      </a:lt1>
      <a:dk2>
        <a:srgbClr val="604798"/>
      </a:dk2>
      <a:lt2>
        <a:srgbClr val="EBEBE4"/>
      </a:lt2>
      <a:accent1>
        <a:srgbClr val="DAD9A0"/>
      </a:accent1>
      <a:accent2>
        <a:srgbClr val="B2C574"/>
      </a:accent2>
      <a:accent3>
        <a:srgbClr val="5F6E2E"/>
      </a:accent3>
      <a:accent4>
        <a:srgbClr val="9B8357"/>
      </a:accent4>
      <a:accent5>
        <a:srgbClr val="F3B196"/>
      </a:accent5>
      <a:accent6>
        <a:srgbClr val="94A088"/>
      </a:accent6>
      <a:hlink>
        <a:srgbClr val="BDB0DA"/>
      </a:hlink>
      <a:folHlink>
        <a:srgbClr val="7F7F7F"/>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756</TotalTime>
  <Words>198</Words>
  <Application>Microsoft Office PowerPoint</Application>
  <PresentationFormat>Custom</PresentationFormat>
  <Paragraphs>72</Paragraphs>
  <Slides>11</Slides>
  <Notes>3</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Badge</vt:lpstr>
      <vt:lpstr>Pick a dish app</vt:lpstr>
      <vt:lpstr>idea</vt:lpstr>
      <vt:lpstr>Platform and tools  </vt:lpstr>
      <vt:lpstr>Experience </vt:lpstr>
      <vt:lpstr>What we have done ?</vt:lpstr>
      <vt:lpstr>done</vt:lpstr>
      <vt:lpstr>Not completed </vt:lpstr>
      <vt:lpstr>Challenges </vt:lpstr>
      <vt:lpstr>Future work </vt:lpstr>
      <vt:lpstr>demo</vt:lpstr>
      <vt:lpstr>Thanks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Pick a dish app</dc:title>
  <dc:creator>norah k</dc:creator>
  <cp:lastModifiedBy>sara khalid</cp:lastModifiedBy>
  <cp:revision>43</cp:revision>
  <dcterms:created xsi:type="dcterms:W3CDTF">2017-11-07T20:26:25Z</dcterms:created>
  <dcterms:modified xsi:type="dcterms:W3CDTF">2017-12-20T04:50:31Z</dcterms:modified>
</cp:coreProperties>
</file>