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2C71E-D495-4B06-9663-B87220326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Pick a dish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31B2C1-060E-4041-862C-29CA6B52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#5</a:t>
            </a:r>
          </a:p>
        </p:txBody>
      </p:sp>
    </p:spTree>
    <p:extLst>
      <p:ext uri="{BB962C8B-B14F-4D97-AF65-F5344CB8AC3E}">
        <p14:creationId xmlns:p14="http://schemas.microsoft.com/office/powerpoint/2010/main" val="28321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9A47C-5E27-4927-9AB7-7858CC6B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F629151-CF71-41D0-859A-9BF538BE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5167088" y="261256"/>
            <a:ext cx="2670628" cy="8853717"/>
          </a:xfrm>
        </p:spPr>
        <p:txBody>
          <a:bodyPr/>
          <a:lstStyle/>
          <a:p>
            <a:r>
              <a:rPr lang="en-GB" dirty="0"/>
              <a:t>Your presentation should cover the project idea</a:t>
            </a:r>
          </a:p>
          <a:p>
            <a:r>
              <a:rPr lang="en-GB" dirty="0"/>
              <a:t>, platform</a:t>
            </a:r>
          </a:p>
          <a:p>
            <a:r>
              <a:rPr lang="en-GB" dirty="0"/>
              <a:t>, tools, your experience </a:t>
            </a:r>
          </a:p>
          <a:p>
            <a:r>
              <a:rPr lang="en-GB" dirty="0"/>
              <a:t>and live demo with explanation of what you have accomplished so far.</a:t>
            </a:r>
          </a:p>
          <a:p>
            <a:r>
              <a:rPr lang="en-GB" dirty="0"/>
              <a:t>10 min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B97D2-A703-4DF9-A135-61E99FBB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Experience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8A2BED-03F4-401A-8B62-B8743944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b="1" dirty="0" smtClean="0"/>
              <a:t>Advantages</a:t>
            </a:r>
            <a:r>
              <a:rPr lang="en-US" sz="2400" b="1" dirty="0" smtClean="0"/>
              <a:t>:</a:t>
            </a:r>
          </a:p>
          <a:p>
            <a:pPr marL="411480"/>
            <a:r>
              <a:rPr lang="en-US" sz="2400" dirty="0"/>
              <a:t>Ionic View</a:t>
            </a:r>
          </a:p>
          <a:p>
            <a:pPr marL="411480"/>
            <a:r>
              <a:rPr lang="en-US" sz="2400" dirty="0"/>
              <a:t>Web Developers Can Be </a:t>
            </a:r>
            <a:r>
              <a:rPr lang="en-US" sz="2400"/>
              <a:t>Mobile </a:t>
            </a:r>
            <a:r>
              <a:rPr lang="en-US" sz="2400" smtClean="0"/>
              <a:t>Developers</a:t>
            </a:r>
            <a:r>
              <a:rPr lang="en-US" sz="2400"/>
              <a:t> </a:t>
            </a:r>
            <a:r>
              <a:rPr lang="en-US" sz="2400" smtClean="0"/>
              <a:t>(HTML, CSS, JS)</a:t>
            </a:r>
            <a:endParaRPr lang="en-US" sz="2400" dirty="0"/>
          </a:p>
          <a:p>
            <a:endParaRPr lang="en-US" sz="2400" dirty="0" smtClean="0"/>
          </a:p>
          <a:p>
            <a:pPr>
              <a:buFont typeface="Wingdings" charset="2"/>
              <a:buChar char="Ø"/>
            </a:pPr>
            <a:r>
              <a:rPr lang="en-US" sz="2400" b="1" dirty="0" smtClean="0"/>
              <a:t>Disadvantages:</a:t>
            </a:r>
          </a:p>
          <a:p>
            <a:pPr marL="411480">
              <a:buFont typeface="Arial" charset="0"/>
              <a:buChar char="•"/>
            </a:pPr>
            <a:r>
              <a:rPr lang="en-US" sz="2400" dirty="0"/>
              <a:t>Command</a:t>
            </a:r>
            <a:r>
              <a:rPr lang="en-US" sz="2400" dirty="0"/>
              <a:t> </a:t>
            </a:r>
            <a:r>
              <a:rPr lang="en-US" sz="2400" dirty="0" smtClean="0"/>
              <a:t>line</a:t>
            </a:r>
          </a:p>
          <a:p>
            <a:pPr marL="411480">
              <a:buFont typeface="Arial" charset="0"/>
              <a:buChar char="•"/>
            </a:pPr>
            <a:r>
              <a:rPr lang="en-US" sz="2400" dirty="0" smtClean="0"/>
              <a:t>Few up to date tutorials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65403-966F-4171-AFD2-4095C393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384BE1-ECA6-4759-9219-426C433B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5">
      <a:dk1>
        <a:srgbClr val="6F922C"/>
      </a:dk1>
      <a:lt1>
        <a:srgbClr val="EBEBE4"/>
      </a:lt1>
      <a:dk2>
        <a:srgbClr val="604798"/>
      </a:dk2>
      <a:lt2>
        <a:srgbClr val="EBEBE4"/>
      </a:lt2>
      <a:accent1>
        <a:srgbClr val="DAD9A0"/>
      </a:accent1>
      <a:accent2>
        <a:srgbClr val="B2C574"/>
      </a:accent2>
      <a:accent3>
        <a:srgbClr val="865640"/>
      </a:accent3>
      <a:accent4>
        <a:srgbClr val="9B8357"/>
      </a:accent4>
      <a:accent5>
        <a:srgbClr val="F3B196"/>
      </a:accent5>
      <a:accent6>
        <a:srgbClr val="94A088"/>
      </a:accent6>
      <a:hlink>
        <a:srgbClr val="2998E3"/>
      </a:hlink>
      <a:folHlink>
        <a:srgbClr val="7F7F7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224</TotalTime>
  <Words>64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Impact</vt:lpstr>
      <vt:lpstr>Wingdings</vt:lpstr>
      <vt:lpstr>Arial</vt:lpstr>
      <vt:lpstr>Badge</vt:lpstr>
      <vt:lpstr>Pick a dish app</vt:lpstr>
      <vt:lpstr>PowerPoint Presentation</vt:lpstr>
      <vt:lpstr>PowerPoint Presentation</vt:lpstr>
      <vt:lpstr>Experience 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 a dish app</dc:title>
  <dc:creator>norah k</dc:creator>
  <cp:lastModifiedBy>اسماء</cp:lastModifiedBy>
  <cp:revision>15</cp:revision>
  <dcterms:created xsi:type="dcterms:W3CDTF">2017-11-07T20:26:25Z</dcterms:created>
  <dcterms:modified xsi:type="dcterms:W3CDTF">2017-11-08T21:12:42Z</dcterms:modified>
</cp:coreProperties>
</file>