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58" r:id="rId5"/>
    <p:sldId id="263" r:id="rId6"/>
    <p:sldId id="265" r:id="rId7"/>
    <p:sldId id="268" r:id="rId8"/>
    <p:sldId id="266" r:id="rId9"/>
    <p:sldId id="267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8" autoAdjust="0"/>
    <p:restoredTop sz="73308" autoAdjust="0"/>
  </p:normalViewPr>
  <p:slideViewPr>
    <p:cSldViewPr snapToGrid="0">
      <p:cViewPr varScale="1">
        <p:scale>
          <a:sx n="44" d="100"/>
          <a:sy n="44" d="100"/>
        </p:scale>
        <p:origin x="4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 dirty="0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 dirty="0"/>
            <a:t>List of dish (home page)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 dirty="0"/>
            <a:t>Profile page (name and bio)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 dirty="0"/>
            <a:t>Add new dish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05E9AB3C-DFD6-4864-A678-A90FD79237AF}">
      <dgm:prSet/>
      <dgm:spPr/>
      <dgm:t>
        <a:bodyPr/>
        <a:lstStyle/>
        <a:p>
          <a:r>
            <a:rPr lang="en-US" dirty="0"/>
            <a:t> dish page </a:t>
          </a:r>
        </a:p>
      </dgm:t>
    </dgm:pt>
    <dgm:pt modelId="{4D10C5E8-8B46-4450-B1CB-CC37690D0044}" type="parTrans" cxnId="{43B85156-CD02-417A-8B98-074ABCAFC629}">
      <dgm:prSet/>
      <dgm:spPr/>
      <dgm:t>
        <a:bodyPr/>
        <a:lstStyle/>
        <a:p>
          <a:endParaRPr lang="en-US"/>
        </a:p>
      </dgm:t>
    </dgm:pt>
    <dgm:pt modelId="{72912596-1194-4126-8E06-3BCF376FB764}" type="sibTrans" cxnId="{43B85156-CD02-417A-8B98-074ABCAFC629}">
      <dgm:prSet/>
      <dgm:spPr/>
      <dgm:t>
        <a:bodyPr/>
        <a:lstStyle/>
        <a:p>
          <a:endParaRPr lang="en-US"/>
        </a:p>
      </dgm:t>
    </dgm:pt>
    <dgm:pt modelId="{0DEABE5C-1100-4841-AE6B-8418162BA37F}">
      <dgm:prSet/>
      <dgm:spPr/>
      <dgm:t>
        <a:bodyPr/>
        <a:lstStyle/>
        <a:p>
          <a:r>
            <a:rPr lang="en-US" dirty="0"/>
            <a:t>Shops page </a:t>
          </a:r>
        </a:p>
      </dgm:t>
    </dgm:pt>
    <dgm:pt modelId="{3D7765CE-D4A2-4B26-860F-F9AC5E3AE6D1}" type="parTrans" cxnId="{540AFBF0-7756-4B28-BD69-B6E65DB3B15C}">
      <dgm:prSet/>
      <dgm:spPr/>
      <dgm:t>
        <a:bodyPr/>
        <a:lstStyle/>
        <a:p>
          <a:endParaRPr lang="en-US"/>
        </a:p>
      </dgm:t>
    </dgm:pt>
    <dgm:pt modelId="{9D4190AC-B3D2-43C6-A8A9-231E6F4741D7}" type="sibTrans" cxnId="{540AFBF0-7756-4B28-BD69-B6E65DB3B15C}">
      <dgm:prSet/>
      <dgm:spPr/>
      <dgm:t>
        <a:bodyPr/>
        <a:lstStyle/>
        <a:p>
          <a:endParaRPr lang="en-US"/>
        </a:p>
      </dgm:t>
    </dgm:pt>
    <dgm:pt modelId="{933E1672-E9BF-4F75-81D1-24766C128B0B}">
      <dgm:prSet/>
      <dgm:spPr/>
      <dgm:t>
        <a:bodyPr/>
        <a:lstStyle/>
        <a:p>
          <a:r>
            <a:rPr lang="en-US" dirty="0"/>
            <a:t>Shop page </a:t>
          </a:r>
        </a:p>
      </dgm:t>
    </dgm:pt>
    <dgm:pt modelId="{3D6A42A4-8419-4927-B099-DDF810CD127F}" type="parTrans" cxnId="{BC698B29-8830-4BD6-BBD7-0DA1B1C4A00E}">
      <dgm:prSet/>
      <dgm:spPr/>
      <dgm:t>
        <a:bodyPr/>
        <a:lstStyle/>
        <a:p>
          <a:endParaRPr lang="en-US"/>
        </a:p>
      </dgm:t>
    </dgm:pt>
    <dgm:pt modelId="{C2CE6673-EAC7-46A9-BE21-723358925710}" type="sibTrans" cxnId="{BC698B29-8830-4BD6-BBD7-0DA1B1C4A00E}">
      <dgm:prSet/>
      <dgm:spPr/>
      <dgm:t>
        <a:bodyPr/>
        <a:lstStyle/>
        <a:p>
          <a:endParaRPr lang="en-US"/>
        </a:p>
      </dgm:t>
    </dgm:pt>
    <dgm:pt modelId="{70AB44C9-9218-4B17-BF8C-395A8A9293A7}">
      <dgm:prSet/>
      <dgm:spPr/>
      <dgm:t>
        <a:bodyPr/>
        <a:lstStyle/>
        <a:p>
          <a:r>
            <a:rPr lang="en-US" dirty="0"/>
            <a:t>List of user tips </a:t>
          </a:r>
        </a:p>
      </dgm:t>
    </dgm:pt>
    <dgm:pt modelId="{283A6A4F-E8C8-48B7-A47F-03377034D211}" type="parTrans" cxnId="{C5EF76C1-85B4-410A-B920-B2287746D835}">
      <dgm:prSet/>
      <dgm:spPr/>
      <dgm:t>
        <a:bodyPr/>
        <a:lstStyle/>
        <a:p>
          <a:endParaRPr lang="en-US"/>
        </a:p>
      </dgm:t>
    </dgm:pt>
    <dgm:pt modelId="{A8251120-2E7C-46DC-8314-2C7837025E49}" type="sibTrans" cxnId="{C5EF76C1-85B4-410A-B920-B2287746D835}">
      <dgm:prSet/>
      <dgm:spPr/>
      <dgm:t>
        <a:bodyPr/>
        <a:lstStyle/>
        <a:p>
          <a:endParaRPr lang="en-US"/>
        </a:p>
      </dgm:t>
    </dgm:pt>
    <dgm:pt modelId="{85D9D1EC-D603-41AE-A0D5-D40BB7861333}">
      <dgm:prSet/>
      <dgm:spPr/>
      <dgm:t>
        <a:bodyPr/>
        <a:lstStyle/>
        <a:p>
          <a:r>
            <a:rPr lang="en-US" dirty="0"/>
            <a:t>List of user added dishes </a:t>
          </a:r>
        </a:p>
      </dgm:t>
    </dgm:pt>
    <dgm:pt modelId="{0A32FE30-FCFC-491D-A031-3C484A183302}" type="parTrans" cxnId="{EF496DB7-EBB7-4F7C-9EDE-E5F5F4FC8621}">
      <dgm:prSet/>
      <dgm:spPr/>
      <dgm:t>
        <a:bodyPr/>
        <a:lstStyle/>
        <a:p>
          <a:endParaRPr lang="en-US"/>
        </a:p>
      </dgm:t>
    </dgm:pt>
    <dgm:pt modelId="{31706799-9539-4B59-AF0B-4B5330E8A253}" type="sibTrans" cxnId="{EF496DB7-EBB7-4F7C-9EDE-E5F5F4FC8621}">
      <dgm:prSet/>
      <dgm:spPr/>
      <dgm:t>
        <a:bodyPr/>
        <a:lstStyle/>
        <a:p>
          <a:endParaRPr lang="en-US"/>
        </a:p>
      </dgm:t>
    </dgm:pt>
    <dgm:pt modelId="{CEFBEC40-31D5-4F80-AE5D-15FBAFBBF5A0}">
      <dgm:prSet/>
      <dgm:spPr/>
      <dgm:t>
        <a:bodyPr/>
        <a:lstStyle/>
        <a:p>
          <a:r>
            <a:rPr lang="en-US" dirty="0"/>
            <a:t>Forget password </a:t>
          </a:r>
        </a:p>
      </dgm:t>
    </dgm:pt>
    <dgm:pt modelId="{A6FD00DA-84F5-43A5-86EF-A56BA0FE0F7A}" type="parTrans" cxnId="{E27AA84A-57F7-455D-8EB7-8F81DA5260AE}">
      <dgm:prSet/>
      <dgm:spPr/>
      <dgm:t>
        <a:bodyPr/>
        <a:lstStyle/>
        <a:p>
          <a:endParaRPr lang="en-US"/>
        </a:p>
      </dgm:t>
    </dgm:pt>
    <dgm:pt modelId="{7AEDD36E-0B87-4FC4-91FC-30E8D827C823}" type="sibTrans" cxnId="{E27AA84A-57F7-455D-8EB7-8F81DA5260AE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</dgm:pt>
    <dgm:pt modelId="{2CAB0F38-E292-4E90-B35F-6EB8A903C9CB}" type="pres">
      <dgm:prSet presAssocID="{CA08021B-585B-46E7-BA1F-5420E56DFF26}" presName="node" presStyleLbl="node1" presStyleIdx="0" presStyleCnt="13">
        <dgm:presLayoutVars>
          <dgm:bulletEnabled val="1"/>
        </dgm:presLayoutVars>
      </dgm:prSet>
      <dgm:spPr/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13">
        <dgm:presLayoutVars>
          <dgm:bulletEnabled val="1"/>
        </dgm:presLayoutVars>
      </dgm:prSet>
      <dgm:spPr/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13">
        <dgm:presLayoutVars>
          <dgm:bulletEnabled val="1"/>
        </dgm:presLayoutVars>
      </dgm:prSet>
      <dgm:spPr/>
    </dgm:pt>
    <dgm:pt modelId="{72DA49D2-15E3-4818-A7F5-8D609BB2B4EE}" type="pres">
      <dgm:prSet presAssocID="{A20F0525-71D9-473D-9413-0B9A01E37F5E}" presName="sibTrans" presStyleCnt="0"/>
      <dgm:spPr/>
    </dgm:pt>
    <dgm:pt modelId="{D8CA33B2-CD12-4D9B-B73D-AEBEFF4856CD}" type="pres">
      <dgm:prSet presAssocID="{CEFBEC40-31D5-4F80-AE5D-15FBAFBBF5A0}" presName="node" presStyleLbl="node1" presStyleIdx="3" presStyleCnt="13">
        <dgm:presLayoutVars>
          <dgm:bulletEnabled val="1"/>
        </dgm:presLayoutVars>
      </dgm:prSet>
      <dgm:spPr/>
    </dgm:pt>
    <dgm:pt modelId="{08A1EADD-141B-4BDE-92D5-1C422EF0A383}" type="pres">
      <dgm:prSet presAssocID="{7AEDD36E-0B87-4FC4-91FC-30E8D827C823}" presName="sibTrans" presStyleCnt="0"/>
      <dgm:spPr/>
    </dgm:pt>
    <dgm:pt modelId="{556F3AFB-5CAC-40F2-BD2F-7BCE935EBF20}" type="pres">
      <dgm:prSet presAssocID="{EC304DEE-ECC8-4115-AC0C-7FAE380EE5DC}" presName="node" presStyleLbl="node1" presStyleIdx="4" presStyleCnt="13">
        <dgm:presLayoutVars>
          <dgm:bulletEnabled val="1"/>
        </dgm:presLayoutVars>
      </dgm:prSet>
      <dgm:spPr/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5" presStyleCnt="13">
        <dgm:presLayoutVars>
          <dgm:bulletEnabled val="1"/>
        </dgm:presLayoutVars>
      </dgm:prSet>
      <dgm:spPr/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6" presStyleCnt="13">
        <dgm:presLayoutVars>
          <dgm:bulletEnabled val="1"/>
        </dgm:presLayoutVars>
      </dgm:prSet>
      <dgm:spPr/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7" presStyleCnt="13">
        <dgm:presLayoutVars>
          <dgm:bulletEnabled val="1"/>
        </dgm:presLayoutVars>
      </dgm:prSet>
      <dgm:spPr/>
    </dgm:pt>
    <dgm:pt modelId="{F7EBA5FE-26AB-4BDB-8624-082CEDA7776B}" type="pres">
      <dgm:prSet presAssocID="{10BB8CC6-3A31-48FF-BCD5-DC47BE72146B}" presName="sibTrans" presStyleCnt="0"/>
      <dgm:spPr/>
    </dgm:pt>
    <dgm:pt modelId="{7843059E-BCF7-45F4-B578-65601AC84C15}" type="pres">
      <dgm:prSet presAssocID="{05E9AB3C-DFD6-4864-A678-A90FD79237AF}" presName="node" presStyleLbl="node1" presStyleIdx="8" presStyleCnt="13">
        <dgm:presLayoutVars>
          <dgm:bulletEnabled val="1"/>
        </dgm:presLayoutVars>
      </dgm:prSet>
      <dgm:spPr/>
    </dgm:pt>
    <dgm:pt modelId="{A10E726B-60BC-477B-9D04-197AC48C9DC4}" type="pres">
      <dgm:prSet presAssocID="{72912596-1194-4126-8E06-3BCF376FB764}" presName="sibTrans" presStyleCnt="0"/>
      <dgm:spPr/>
    </dgm:pt>
    <dgm:pt modelId="{71D7D387-6645-4FFF-8203-40963EE90B98}" type="pres">
      <dgm:prSet presAssocID="{0DEABE5C-1100-4841-AE6B-8418162BA37F}" presName="node" presStyleLbl="node1" presStyleIdx="9" presStyleCnt="13">
        <dgm:presLayoutVars>
          <dgm:bulletEnabled val="1"/>
        </dgm:presLayoutVars>
      </dgm:prSet>
      <dgm:spPr/>
    </dgm:pt>
    <dgm:pt modelId="{DA6AA187-C63B-4EBE-80F4-5E2F8ADE9C54}" type="pres">
      <dgm:prSet presAssocID="{9D4190AC-B3D2-43C6-A8A9-231E6F4741D7}" presName="sibTrans" presStyleCnt="0"/>
      <dgm:spPr/>
    </dgm:pt>
    <dgm:pt modelId="{C0939774-B50A-4E11-AC98-9F1BF4E8D7B3}" type="pres">
      <dgm:prSet presAssocID="{933E1672-E9BF-4F75-81D1-24766C128B0B}" presName="node" presStyleLbl="node1" presStyleIdx="10" presStyleCnt="13">
        <dgm:presLayoutVars>
          <dgm:bulletEnabled val="1"/>
        </dgm:presLayoutVars>
      </dgm:prSet>
      <dgm:spPr/>
    </dgm:pt>
    <dgm:pt modelId="{41235C63-C841-4B2D-AFF7-A0630920172F}" type="pres">
      <dgm:prSet presAssocID="{C2CE6673-EAC7-46A9-BE21-723358925710}" presName="sibTrans" presStyleCnt="0"/>
      <dgm:spPr/>
    </dgm:pt>
    <dgm:pt modelId="{887A92B0-3B07-4217-9C68-EB1E87976F03}" type="pres">
      <dgm:prSet presAssocID="{70AB44C9-9218-4B17-BF8C-395A8A9293A7}" presName="node" presStyleLbl="node1" presStyleIdx="11" presStyleCnt="13">
        <dgm:presLayoutVars>
          <dgm:bulletEnabled val="1"/>
        </dgm:presLayoutVars>
      </dgm:prSet>
      <dgm:spPr/>
    </dgm:pt>
    <dgm:pt modelId="{70289C8D-5A99-4A82-BA15-5EF95CDE63F5}" type="pres">
      <dgm:prSet presAssocID="{A8251120-2E7C-46DC-8314-2C7837025E49}" presName="sibTrans" presStyleCnt="0"/>
      <dgm:spPr/>
    </dgm:pt>
    <dgm:pt modelId="{B7D51C12-D406-40C3-B188-97D6C4C03636}" type="pres">
      <dgm:prSet presAssocID="{85D9D1EC-D603-41AE-A0D5-D40BB7861333}" presName="node" presStyleLbl="node1" presStyleIdx="12" presStyleCnt="13">
        <dgm:presLayoutVars>
          <dgm:bulletEnabled val="1"/>
        </dgm:presLayoutVars>
      </dgm:prSet>
      <dgm:spPr/>
    </dgm:pt>
  </dgm:ptLst>
  <dgm:cxnLst>
    <dgm:cxn modelId="{631E0B0C-32CD-4BA6-B298-C74890F8D470}" srcId="{05737378-F74C-4E24-9EC2-0D2BB5758FB1}" destId="{BE9C5062-E235-4175-A274-94C994B2BBD2}" srcOrd="7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5" destOrd="0" parTransId="{1AD31A3F-A9DF-4B29-A02B-660D5D646C0F}" sibTransId="{E6FECD94-72AC-4865-AC62-6FCC3C529198}"/>
    <dgm:cxn modelId="{BC698B29-8830-4BD6-BBD7-0DA1B1C4A00E}" srcId="{05737378-F74C-4E24-9EC2-0D2BB5758FB1}" destId="{933E1672-E9BF-4F75-81D1-24766C128B0B}" srcOrd="10" destOrd="0" parTransId="{3D6A42A4-8419-4927-B099-DDF810CD127F}" sibTransId="{C2CE6673-EAC7-46A9-BE21-723358925710}"/>
    <dgm:cxn modelId="{E27AA84A-57F7-455D-8EB7-8F81DA5260AE}" srcId="{05737378-F74C-4E24-9EC2-0D2BB5758FB1}" destId="{CEFBEC40-31D5-4F80-AE5D-15FBAFBBF5A0}" srcOrd="3" destOrd="0" parTransId="{A6FD00DA-84F5-43A5-86EF-A56BA0FE0F7A}" sibTransId="{7AEDD36E-0B87-4FC4-91FC-30E8D827C823}"/>
    <dgm:cxn modelId="{605E9C4D-8446-4E80-BAC0-C2D3D0AFDFE5}" srcId="{05737378-F74C-4E24-9EC2-0D2BB5758FB1}" destId="{833137B7-273E-4CB6-8381-2C2F2ACF41A9}" srcOrd="6" destOrd="0" parTransId="{C85722CF-114F-4466-82C8-7058DC435DD6}" sibTransId="{2CB78FF2-AAAD-4541-81AE-E58D28D208BA}"/>
    <dgm:cxn modelId="{14869B52-DF14-4BF7-9DE1-929F097CEF01}" type="presOf" srcId="{93FF2072-4925-412F-B5EF-CEF7128B76E3}" destId="{071F557A-7AF5-4245-8C6A-20AC9955B137}" srcOrd="0" destOrd="0" presId="urn:microsoft.com/office/officeart/2005/8/layout/default"/>
    <dgm:cxn modelId="{43B85156-CD02-417A-8B98-074ABCAFC629}" srcId="{05737378-F74C-4E24-9EC2-0D2BB5758FB1}" destId="{05E9AB3C-DFD6-4864-A678-A90FD79237AF}" srcOrd="8" destOrd="0" parTransId="{4D10C5E8-8B46-4450-B1CB-CC37690D0044}" sibTransId="{72912596-1194-4126-8E06-3BCF376FB764}"/>
    <dgm:cxn modelId="{58A1DB5A-EBB6-4C4E-8A19-4709FF509CD9}" srcId="{05737378-F74C-4E24-9EC2-0D2BB5758FB1}" destId="{EC304DEE-ECC8-4115-AC0C-7FAE380EE5DC}" srcOrd="4" destOrd="0" parTransId="{32ED1675-E964-4124-A5F9-87012E54751F}" sibTransId="{76D59B59-E733-4A24-B6FD-96DD6E6B0254}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B388398B-DD25-4D96-861D-5EC744A50C20}" type="presOf" srcId="{CEFBEC40-31D5-4F80-AE5D-15FBAFBBF5A0}" destId="{D8CA33B2-CD12-4D9B-B73D-AEBEFF4856CD}" srcOrd="0" destOrd="0" presId="urn:microsoft.com/office/officeart/2005/8/layout/default"/>
    <dgm:cxn modelId="{4C96918B-B013-4CA3-905E-18F7331B018E}" type="presOf" srcId="{BE9C5062-E235-4175-A274-94C994B2BBD2}" destId="{E875863E-5C66-47F5-9A02-8D09F1459740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D39C1D97-F9E6-479B-A32B-CEDF77D52252}" type="presOf" srcId="{CA08021B-585B-46E7-BA1F-5420E56DFF26}" destId="{2CAB0F38-E292-4E90-B35F-6EB8A903C9CB}" srcOrd="0" destOrd="0" presId="urn:microsoft.com/office/officeart/2005/8/layout/default"/>
    <dgm:cxn modelId="{5B2A3EA0-54FF-4812-A101-80913D9E9C07}" type="presOf" srcId="{933E1672-E9BF-4F75-81D1-24766C128B0B}" destId="{C0939774-B50A-4E11-AC98-9F1BF4E8D7B3}" srcOrd="0" destOrd="0" presId="urn:microsoft.com/office/officeart/2005/8/layout/default"/>
    <dgm:cxn modelId="{EB1EE9A3-B12F-4095-B15A-8A4BC3093D8D}" type="presOf" srcId="{05E9AB3C-DFD6-4864-A678-A90FD79237AF}" destId="{7843059E-BCF7-45F4-B578-65601AC84C15}" srcOrd="0" destOrd="0" presId="urn:microsoft.com/office/officeart/2005/8/layout/default"/>
    <dgm:cxn modelId="{7F9FB9A5-108D-4614-BF5A-796C77DB19E7}" type="presOf" srcId="{EC304DEE-ECC8-4115-AC0C-7FAE380EE5DC}" destId="{556F3AFB-5CAC-40F2-BD2F-7BCE935EBF20}" srcOrd="0" destOrd="0" presId="urn:microsoft.com/office/officeart/2005/8/layout/default"/>
    <dgm:cxn modelId="{8106C6B0-F846-4FEC-8E0F-FAB2C7C9574D}" type="presOf" srcId="{85D9D1EC-D603-41AE-A0D5-D40BB7861333}" destId="{B7D51C12-D406-40C3-B188-97D6C4C03636}" srcOrd="0" destOrd="0" presId="urn:microsoft.com/office/officeart/2005/8/layout/default"/>
    <dgm:cxn modelId="{08073DB3-02EA-4C77-8F26-C87C8B6C3ED3}" type="presOf" srcId="{833137B7-273E-4CB6-8381-2C2F2ACF41A9}" destId="{87505D9B-FB99-4C9F-A1CB-5FFBDDBFE589}" srcOrd="0" destOrd="0" presId="urn:microsoft.com/office/officeart/2005/8/layout/default"/>
    <dgm:cxn modelId="{EF496DB7-EBB7-4F7C-9EDE-E5F5F4FC8621}" srcId="{05737378-F74C-4E24-9EC2-0D2BB5758FB1}" destId="{85D9D1EC-D603-41AE-A0D5-D40BB7861333}" srcOrd="12" destOrd="0" parTransId="{0A32FE30-FCFC-491D-A031-3C484A183302}" sibTransId="{31706799-9539-4B59-AF0B-4B5330E8A253}"/>
    <dgm:cxn modelId="{C5EF76C1-85B4-410A-B920-B2287746D835}" srcId="{05737378-F74C-4E24-9EC2-0D2BB5758FB1}" destId="{70AB44C9-9218-4B17-BF8C-395A8A9293A7}" srcOrd="11" destOrd="0" parTransId="{283A6A4F-E8C8-48B7-A47F-03377034D211}" sibTransId="{A8251120-2E7C-46DC-8314-2C7837025E49}"/>
    <dgm:cxn modelId="{5837B3DE-5634-42DD-9DD6-B6E5BF73F3F1}" type="presOf" srcId="{EAB44E80-EB98-4FB7-B58D-9054D1F44343}" destId="{46E7CDFA-621F-40A9-A72F-13159B4965BE}" srcOrd="0" destOrd="0" presId="urn:microsoft.com/office/officeart/2005/8/layout/default"/>
    <dgm:cxn modelId="{D3F94EE7-BDF2-4B1E-8070-AE51AD075A6D}" type="presOf" srcId="{DF64254A-9EBD-4EFC-9802-521BFBFB7109}" destId="{35CD2B37-F779-4962-82A3-DEC6CC6C87F5}" srcOrd="0" destOrd="0" presId="urn:microsoft.com/office/officeart/2005/8/layout/default"/>
    <dgm:cxn modelId="{1FDC86EA-A094-4E71-AEA2-9174A76B0E59}" type="presOf" srcId="{70AB44C9-9218-4B17-BF8C-395A8A9293A7}" destId="{887A92B0-3B07-4217-9C68-EB1E87976F03}" srcOrd="0" destOrd="0" presId="urn:microsoft.com/office/officeart/2005/8/layout/default"/>
    <dgm:cxn modelId="{D999D6EB-61A2-4986-B990-CDA108B5280C}" type="presOf" srcId="{0DEABE5C-1100-4841-AE6B-8418162BA37F}" destId="{71D7D387-6645-4FFF-8203-40963EE90B98}" srcOrd="0" destOrd="0" presId="urn:microsoft.com/office/officeart/2005/8/layout/default"/>
    <dgm:cxn modelId="{540AFBF0-7756-4B28-BD69-B6E65DB3B15C}" srcId="{05737378-F74C-4E24-9EC2-0D2BB5758FB1}" destId="{0DEABE5C-1100-4841-AE6B-8418162BA37F}" srcOrd="9" destOrd="0" parTransId="{3D7765CE-D4A2-4B26-860F-F9AC5E3AE6D1}" sibTransId="{9D4190AC-B3D2-43C6-A8A9-231E6F4741D7}"/>
    <dgm:cxn modelId="{D25356F8-626A-4283-9AE4-B2E30D657B6C}" type="presOf" srcId="{05737378-F74C-4E24-9EC2-0D2BB5758FB1}" destId="{74DC694E-3D09-4A3E-AA06-0F436465B8DD}" srcOrd="0" destOrd="0" presId="urn:microsoft.com/office/officeart/2005/8/layout/default"/>
    <dgm:cxn modelId="{1C0F507F-2D90-416F-A3AA-20E4CCD964D5}" type="presParOf" srcId="{74DC694E-3D09-4A3E-AA06-0F436465B8DD}" destId="{2CAB0F38-E292-4E90-B35F-6EB8A903C9CB}" srcOrd="0" destOrd="0" presId="urn:microsoft.com/office/officeart/2005/8/layout/default"/>
    <dgm:cxn modelId="{77B2D0E8-1127-4063-A94F-B34A2411374D}" type="presParOf" srcId="{74DC694E-3D09-4A3E-AA06-0F436465B8DD}" destId="{63441EE2-73B0-4816-B767-6FDF68D8E957}" srcOrd="1" destOrd="0" presId="urn:microsoft.com/office/officeart/2005/8/layout/default"/>
    <dgm:cxn modelId="{6DB20DFC-CA99-43F3-8B84-48705E1DD7BD}" type="presParOf" srcId="{74DC694E-3D09-4A3E-AA06-0F436465B8DD}" destId="{35CD2B37-F779-4962-82A3-DEC6CC6C87F5}" srcOrd="2" destOrd="0" presId="urn:microsoft.com/office/officeart/2005/8/layout/default"/>
    <dgm:cxn modelId="{2FCB7500-23FC-4085-919B-E9CBAA862520}" type="presParOf" srcId="{74DC694E-3D09-4A3E-AA06-0F436465B8DD}" destId="{875024A1-D88A-450E-9C62-4A6E444B67E8}" srcOrd="3" destOrd="0" presId="urn:microsoft.com/office/officeart/2005/8/layout/default"/>
    <dgm:cxn modelId="{CEBC3FFC-D8E7-476E-8449-F00E5D25A019}" type="presParOf" srcId="{74DC694E-3D09-4A3E-AA06-0F436465B8DD}" destId="{071F557A-7AF5-4245-8C6A-20AC9955B137}" srcOrd="4" destOrd="0" presId="urn:microsoft.com/office/officeart/2005/8/layout/default"/>
    <dgm:cxn modelId="{C959C9EA-EF0A-4D22-B147-FEFA33FCA87F}" type="presParOf" srcId="{74DC694E-3D09-4A3E-AA06-0F436465B8DD}" destId="{72DA49D2-15E3-4818-A7F5-8D609BB2B4EE}" srcOrd="5" destOrd="0" presId="urn:microsoft.com/office/officeart/2005/8/layout/default"/>
    <dgm:cxn modelId="{8CDEC66D-C727-423C-A03F-C5C46B2664C9}" type="presParOf" srcId="{74DC694E-3D09-4A3E-AA06-0F436465B8DD}" destId="{D8CA33B2-CD12-4D9B-B73D-AEBEFF4856CD}" srcOrd="6" destOrd="0" presId="urn:microsoft.com/office/officeart/2005/8/layout/default"/>
    <dgm:cxn modelId="{E8C44EFA-EAD7-4CF2-BFEE-F96D99A47CA8}" type="presParOf" srcId="{74DC694E-3D09-4A3E-AA06-0F436465B8DD}" destId="{08A1EADD-141B-4BDE-92D5-1C422EF0A383}" srcOrd="7" destOrd="0" presId="urn:microsoft.com/office/officeart/2005/8/layout/default"/>
    <dgm:cxn modelId="{807EABD0-895A-42B7-A25E-6DF54A6B2951}" type="presParOf" srcId="{74DC694E-3D09-4A3E-AA06-0F436465B8DD}" destId="{556F3AFB-5CAC-40F2-BD2F-7BCE935EBF20}" srcOrd="8" destOrd="0" presId="urn:microsoft.com/office/officeart/2005/8/layout/default"/>
    <dgm:cxn modelId="{2A0AA83A-6EF6-413B-B4FC-25DF33B267F6}" type="presParOf" srcId="{74DC694E-3D09-4A3E-AA06-0F436465B8DD}" destId="{8E181051-9221-4B36-8761-DBFE5D1CC42D}" srcOrd="9" destOrd="0" presId="urn:microsoft.com/office/officeart/2005/8/layout/default"/>
    <dgm:cxn modelId="{0249967A-212C-46A8-B99E-90C46BEFCFCD}" type="presParOf" srcId="{74DC694E-3D09-4A3E-AA06-0F436465B8DD}" destId="{46E7CDFA-621F-40A9-A72F-13159B4965BE}" srcOrd="10" destOrd="0" presId="urn:microsoft.com/office/officeart/2005/8/layout/default"/>
    <dgm:cxn modelId="{31B297B7-DCB8-4FB9-BF49-26D3E0F26D0B}" type="presParOf" srcId="{74DC694E-3D09-4A3E-AA06-0F436465B8DD}" destId="{9309253B-4A3F-413D-A3B8-AE6FBE19481F}" srcOrd="11" destOrd="0" presId="urn:microsoft.com/office/officeart/2005/8/layout/default"/>
    <dgm:cxn modelId="{6EF49D64-3ECE-473F-9122-3993B393DC15}" type="presParOf" srcId="{74DC694E-3D09-4A3E-AA06-0F436465B8DD}" destId="{87505D9B-FB99-4C9F-A1CB-5FFBDDBFE589}" srcOrd="12" destOrd="0" presId="urn:microsoft.com/office/officeart/2005/8/layout/default"/>
    <dgm:cxn modelId="{CB5EA98E-ED71-400D-B12D-52A2E6756BB4}" type="presParOf" srcId="{74DC694E-3D09-4A3E-AA06-0F436465B8DD}" destId="{5F06CE04-DBE2-493A-A3A7-CB2280886FCD}" srcOrd="13" destOrd="0" presId="urn:microsoft.com/office/officeart/2005/8/layout/default"/>
    <dgm:cxn modelId="{815408EF-5892-4A0F-B153-C26F51CEE57A}" type="presParOf" srcId="{74DC694E-3D09-4A3E-AA06-0F436465B8DD}" destId="{E875863E-5C66-47F5-9A02-8D09F1459740}" srcOrd="14" destOrd="0" presId="urn:microsoft.com/office/officeart/2005/8/layout/default"/>
    <dgm:cxn modelId="{E879C6B7-2141-4F6B-A4B7-F384EA208151}" type="presParOf" srcId="{74DC694E-3D09-4A3E-AA06-0F436465B8DD}" destId="{F7EBA5FE-26AB-4BDB-8624-082CEDA7776B}" srcOrd="15" destOrd="0" presId="urn:microsoft.com/office/officeart/2005/8/layout/default"/>
    <dgm:cxn modelId="{7FB2CC66-44CC-42BF-B4A4-871EE62830E3}" type="presParOf" srcId="{74DC694E-3D09-4A3E-AA06-0F436465B8DD}" destId="{7843059E-BCF7-45F4-B578-65601AC84C15}" srcOrd="16" destOrd="0" presId="urn:microsoft.com/office/officeart/2005/8/layout/default"/>
    <dgm:cxn modelId="{853BF4C1-1129-4F44-BCDE-EB5321A0EF9B}" type="presParOf" srcId="{74DC694E-3D09-4A3E-AA06-0F436465B8DD}" destId="{A10E726B-60BC-477B-9D04-197AC48C9DC4}" srcOrd="17" destOrd="0" presId="urn:microsoft.com/office/officeart/2005/8/layout/default"/>
    <dgm:cxn modelId="{A43124B3-9855-4FDD-AD0C-31EA9F1EF2E4}" type="presParOf" srcId="{74DC694E-3D09-4A3E-AA06-0F436465B8DD}" destId="{71D7D387-6645-4FFF-8203-40963EE90B98}" srcOrd="18" destOrd="0" presId="urn:microsoft.com/office/officeart/2005/8/layout/default"/>
    <dgm:cxn modelId="{C8647F6E-2226-48AB-BDBD-47B222C59FE5}" type="presParOf" srcId="{74DC694E-3D09-4A3E-AA06-0F436465B8DD}" destId="{DA6AA187-C63B-4EBE-80F4-5E2F8ADE9C54}" srcOrd="19" destOrd="0" presId="urn:microsoft.com/office/officeart/2005/8/layout/default"/>
    <dgm:cxn modelId="{02790BC3-7B9C-4072-A700-006EEFA44F8C}" type="presParOf" srcId="{74DC694E-3D09-4A3E-AA06-0F436465B8DD}" destId="{C0939774-B50A-4E11-AC98-9F1BF4E8D7B3}" srcOrd="20" destOrd="0" presId="urn:microsoft.com/office/officeart/2005/8/layout/default"/>
    <dgm:cxn modelId="{D60372B4-4467-4CCE-90B5-C24B47187F10}" type="presParOf" srcId="{74DC694E-3D09-4A3E-AA06-0F436465B8DD}" destId="{41235C63-C841-4B2D-AFF7-A0630920172F}" srcOrd="21" destOrd="0" presId="urn:microsoft.com/office/officeart/2005/8/layout/default"/>
    <dgm:cxn modelId="{71EEF566-35B5-4955-884A-CDA6F3278862}" type="presParOf" srcId="{74DC694E-3D09-4A3E-AA06-0F436465B8DD}" destId="{887A92B0-3B07-4217-9C68-EB1E87976F03}" srcOrd="22" destOrd="0" presId="urn:microsoft.com/office/officeart/2005/8/layout/default"/>
    <dgm:cxn modelId="{96D70D0D-B285-464A-A6F8-EA2BAEB4467D}" type="presParOf" srcId="{74DC694E-3D09-4A3E-AA06-0F436465B8DD}" destId="{70289C8D-5A99-4A82-BA15-5EF95CDE63F5}" srcOrd="23" destOrd="0" presId="urn:microsoft.com/office/officeart/2005/8/layout/default"/>
    <dgm:cxn modelId="{FED85F8F-EC2D-4055-8FD3-434892B9BD50}" type="presParOf" srcId="{74DC694E-3D09-4A3E-AA06-0F436465B8DD}" destId="{B7D51C12-D406-40C3-B188-97D6C4C03636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 dirty="0"/>
            <a:t>Filters in dishes list 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 dirty="0"/>
            <a:t>Search in dishes list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 dirty="0"/>
            <a:t>Filters in shops list 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 dirty="0"/>
            <a:t>View added ratings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 dirty="0"/>
            <a:t>User liked list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 dirty="0"/>
            <a:t>User current location 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05E9AB3C-DFD6-4864-A678-A90FD79237AF}">
      <dgm:prSet/>
      <dgm:spPr/>
      <dgm:t>
        <a:bodyPr/>
        <a:lstStyle/>
        <a:p>
          <a:r>
            <a:rPr lang="en-US" dirty="0"/>
            <a:t>View tips in dish page </a:t>
          </a:r>
        </a:p>
      </dgm:t>
    </dgm:pt>
    <dgm:pt modelId="{4D10C5E8-8B46-4450-B1CB-CC37690D0044}" type="parTrans" cxnId="{43B85156-CD02-417A-8B98-074ABCAFC629}">
      <dgm:prSet/>
      <dgm:spPr/>
      <dgm:t>
        <a:bodyPr/>
        <a:lstStyle/>
        <a:p>
          <a:endParaRPr lang="en-US"/>
        </a:p>
      </dgm:t>
    </dgm:pt>
    <dgm:pt modelId="{72912596-1194-4126-8E06-3BCF376FB764}" type="sibTrans" cxnId="{43B85156-CD02-417A-8B98-074ABCAFC629}">
      <dgm:prSet/>
      <dgm:spPr/>
      <dgm:t>
        <a:bodyPr/>
        <a:lstStyle/>
        <a:p>
          <a:endParaRPr lang="en-US"/>
        </a:p>
      </dgm:t>
    </dgm:pt>
    <dgm:pt modelId="{0DEABE5C-1100-4841-AE6B-8418162BA37F}">
      <dgm:prSet/>
      <dgm:spPr/>
      <dgm:t>
        <a:bodyPr/>
        <a:lstStyle/>
        <a:p>
          <a:r>
            <a:rPr lang="en-US" dirty="0"/>
            <a:t>Change profile photo</a:t>
          </a:r>
        </a:p>
      </dgm:t>
    </dgm:pt>
    <dgm:pt modelId="{3D7765CE-D4A2-4B26-860F-F9AC5E3AE6D1}" type="parTrans" cxnId="{540AFBF0-7756-4B28-BD69-B6E65DB3B15C}">
      <dgm:prSet/>
      <dgm:spPr/>
      <dgm:t>
        <a:bodyPr/>
        <a:lstStyle/>
        <a:p>
          <a:endParaRPr lang="en-US"/>
        </a:p>
      </dgm:t>
    </dgm:pt>
    <dgm:pt modelId="{9D4190AC-B3D2-43C6-A8A9-231E6F4741D7}" type="sibTrans" cxnId="{540AFBF0-7756-4B28-BD69-B6E65DB3B15C}">
      <dgm:prSet/>
      <dgm:spPr/>
      <dgm:t>
        <a:bodyPr/>
        <a:lstStyle/>
        <a:p>
          <a:endParaRPr lang="en-US"/>
        </a:p>
      </dgm:t>
    </dgm:pt>
    <dgm:pt modelId="{CEFBEC40-31D5-4F80-AE5D-15FBAFBBF5A0}">
      <dgm:prSet/>
      <dgm:spPr/>
      <dgm:t>
        <a:bodyPr/>
        <a:lstStyle/>
        <a:p>
          <a:r>
            <a:rPr lang="en-US" dirty="0"/>
            <a:t>Order by in dishes list </a:t>
          </a:r>
        </a:p>
      </dgm:t>
    </dgm:pt>
    <dgm:pt modelId="{A6FD00DA-84F5-43A5-86EF-A56BA0FE0F7A}" type="parTrans" cxnId="{E27AA84A-57F7-455D-8EB7-8F81DA5260AE}">
      <dgm:prSet/>
      <dgm:spPr/>
      <dgm:t>
        <a:bodyPr/>
        <a:lstStyle/>
        <a:p>
          <a:endParaRPr lang="en-US"/>
        </a:p>
      </dgm:t>
    </dgm:pt>
    <dgm:pt modelId="{7AEDD36E-0B87-4FC4-91FC-30E8D827C823}" type="sibTrans" cxnId="{E27AA84A-57F7-455D-8EB7-8F81DA5260AE}">
      <dgm:prSet/>
      <dgm:spPr/>
      <dgm:t>
        <a:bodyPr/>
        <a:lstStyle/>
        <a:p>
          <a:endParaRPr lang="en-US"/>
        </a:p>
      </dgm:t>
    </dgm:pt>
    <dgm:pt modelId="{27CD27FC-1C78-4066-BFAA-6106CA4C407B}">
      <dgm:prSet/>
      <dgm:spPr/>
      <dgm:t>
        <a:bodyPr/>
        <a:lstStyle/>
        <a:p>
          <a:endParaRPr lang="en-US" dirty="0"/>
        </a:p>
      </dgm:t>
    </dgm:pt>
    <dgm:pt modelId="{9F661BE4-71DC-4105-8BD5-301DB76E4A0F}" type="parTrans" cxnId="{473012C6-2575-4D87-8FE6-DD657648F194}">
      <dgm:prSet/>
      <dgm:spPr/>
      <dgm:t>
        <a:bodyPr/>
        <a:lstStyle/>
        <a:p>
          <a:endParaRPr lang="en-US"/>
        </a:p>
      </dgm:t>
    </dgm:pt>
    <dgm:pt modelId="{F779E767-8151-4530-9627-B8E71853BDFF}" type="sibTrans" cxnId="{473012C6-2575-4D87-8FE6-DD657648F194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</dgm:pt>
    <dgm:pt modelId="{2CAB0F38-E292-4E90-B35F-6EB8A903C9CB}" type="pres">
      <dgm:prSet presAssocID="{CA08021B-585B-46E7-BA1F-5420E56DFF26}" presName="node" presStyleLbl="node1" presStyleIdx="0" presStyleCnt="10">
        <dgm:presLayoutVars>
          <dgm:bulletEnabled val="1"/>
        </dgm:presLayoutVars>
      </dgm:prSet>
      <dgm:spPr/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10">
        <dgm:presLayoutVars>
          <dgm:bulletEnabled val="1"/>
        </dgm:presLayoutVars>
      </dgm:prSet>
      <dgm:spPr/>
    </dgm:pt>
    <dgm:pt modelId="{875024A1-D88A-450E-9C62-4A6E444B67E8}" type="pres">
      <dgm:prSet presAssocID="{E3181219-D854-4321-94E5-2C4540E74E9F}" presName="sibTrans" presStyleCnt="0"/>
      <dgm:spPr/>
    </dgm:pt>
    <dgm:pt modelId="{D8CA33B2-CD12-4D9B-B73D-AEBEFF4856CD}" type="pres">
      <dgm:prSet presAssocID="{CEFBEC40-31D5-4F80-AE5D-15FBAFBBF5A0}" presName="node" presStyleLbl="node1" presStyleIdx="2" presStyleCnt="10">
        <dgm:presLayoutVars>
          <dgm:bulletEnabled val="1"/>
        </dgm:presLayoutVars>
      </dgm:prSet>
      <dgm:spPr/>
    </dgm:pt>
    <dgm:pt modelId="{08A1EADD-141B-4BDE-92D5-1C422EF0A383}" type="pres">
      <dgm:prSet presAssocID="{7AEDD36E-0B87-4FC4-91FC-30E8D827C823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10">
        <dgm:presLayoutVars>
          <dgm:bulletEnabled val="1"/>
        </dgm:presLayoutVars>
      </dgm:prSet>
      <dgm:spPr/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10">
        <dgm:presLayoutVars>
          <dgm:bulletEnabled val="1"/>
        </dgm:presLayoutVars>
      </dgm:prSet>
      <dgm:spPr/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10">
        <dgm:presLayoutVars>
          <dgm:bulletEnabled val="1"/>
        </dgm:presLayoutVars>
      </dgm:prSet>
      <dgm:spPr/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10">
        <dgm:presLayoutVars>
          <dgm:bulletEnabled val="1"/>
        </dgm:presLayoutVars>
      </dgm:prSet>
      <dgm:spPr/>
    </dgm:pt>
    <dgm:pt modelId="{F7EBA5FE-26AB-4BDB-8624-082CEDA7776B}" type="pres">
      <dgm:prSet presAssocID="{10BB8CC6-3A31-48FF-BCD5-DC47BE72146B}" presName="sibTrans" presStyleCnt="0"/>
      <dgm:spPr/>
    </dgm:pt>
    <dgm:pt modelId="{7843059E-BCF7-45F4-B578-65601AC84C15}" type="pres">
      <dgm:prSet presAssocID="{05E9AB3C-DFD6-4864-A678-A90FD79237AF}" presName="node" presStyleLbl="node1" presStyleIdx="7" presStyleCnt="10">
        <dgm:presLayoutVars>
          <dgm:bulletEnabled val="1"/>
        </dgm:presLayoutVars>
      </dgm:prSet>
      <dgm:spPr/>
    </dgm:pt>
    <dgm:pt modelId="{A10E726B-60BC-477B-9D04-197AC48C9DC4}" type="pres">
      <dgm:prSet presAssocID="{72912596-1194-4126-8E06-3BCF376FB764}" presName="sibTrans" presStyleCnt="0"/>
      <dgm:spPr/>
    </dgm:pt>
    <dgm:pt modelId="{71D7D387-6645-4FFF-8203-40963EE90B98}" type="pres">
      <dgm:prSet presAssocID="{0DEABE5C-1100-4841-AE6B-8418162BA37F}" presName="node" presStyleLbl="node1" presStyleIdx="8" presStyleCnt="10">
        <dgm:presLayoutVars>
          <dgm:bulletEnabled val="1"/>
        </dgm:presLayoutVars>
      </dgm:prSet>
      <dgm:spPr/>
    </dgm:pt>
    <dgm:pt modelId="{DA6AA187-C63B-4EBE-80F4-5E2F8ADE9C54}" type="pres">
      <dgm:prSet presAssocID="{9D4190AC-B3D2-43C6-A8A9-231E6F4741D7}" presName="sibTrans" presStyleCnt="0"/>
      <dgm:spPr/>
    </dgm:pt>
    <dgm:pt modelId="{F98ADD5E-C142-4430-B4C0-7EA272D37E54}" type="pres">
      <dgm:prSet presAssocID="{27CD27FC-1C78-4066-BFAA-6106CA4C407B}" presName="node" presStyleLbl="node1" presStyleIdx="9" presStyleCnt="10">
        <dgm:presLayoutVars>
          <dgm:bulletEnabled val="1"/>
        </dgm:presLayoutVars>
      </dgm:prSet>
      <dgm:spPr/>
    </dgm:pt>
  </dgm:ptLst>
  <dgm:cxnLst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E27AA84A-57F7-455D-8EB7-8F81DA5260AE}" srcId="{05737378-F74C-4E24-9EC2-0D2BB5758FB1}" destId="{CEFBEC40-31D5-4F80-AE5D-15FBAFBBF5A0}" srcOrd="2" destOrd="0" parTransId="{A6FD00DA-84F5-43A5-86EF-A56BA0FE0F7A}" sibTransId="{7AEDD36E-0B87-4FC4-91FC-30E8D827C823}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43B85156-CD02-417A-8B98-074ABCAFC629}" srcId="{05737378-F74C-4E24-9EC2-0D2BB5758FB1}" destId="{05E9AB3C-DFD6-4864-A678-A90FD79237AF}" srcOrd="7" destOrd="0" parTransId="{4D10C5E8-8B46-4450-B1CB-CC37690D0044}" sibTransId="{72912596-1194-4126-8E06-3BCF376FB764}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B388398B-DD25-4D96-861D-5EC744A50C20}" type="presOf" srcId="{CEFBEC40-31D5-4F80-AE5D-15FBAFBBF5A0}" destId="{D8CA33B2-CD12-4D9B-B73D-AEBEFF4856CD}" srcOrd="0" destOrd="0" presId="urn:microsoft.com/office/officeart/2005/8/layout/default"/>
    <dgm:cxn modelId="{4C96918B-B013-4CA3-905E-18F7331B018E}" type="presOf" srcId="{BE9C5062-E235-4175-A274-94C994B2BBD2}" destId="{E875863E-5C66-47F5-9A02-8D09F1459740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D39C1D97-F9E6-479B-A32B-CEDF77D52252}" type="presOf" srcId="{CA08021B-585B-46E7-BA1F-5420E56DFF26}" destId="{2CAB0F38-E292-4E90-B35F-6EB8A903C9CB}" srcOrd="0" destOrd="0" presId="urn:microsoft.com/office/officeart/2005/8/layout/default"/>
    <dgm:cxn modelId="{EB1EE9A3-B12F-4095-B15A-8A4BC3093D8D}" type="presOf" srcId="{05E9AB3C-DFD6-4864-A678-A90FD79237AF}" destId="{7843059E-BCF7-45F4-B578-65601AC84C15}" srcOrd="0" destOrd="0" presId="urn:microsoft.com/office/officeart/2005/8/layout/default"/>
    <dgm:cxn modelId="{7F9FB9A5-108D-4614-BF5A-796C77DB19E7}" type="presOf" srcId="{EC304DEE-ECC8-4115-AC0C-7FAE380EE5DC}" destId="{556F3AFB-5CAC-40F2-BD2F-7BCE935EBF20}" srcOrd="0" destOrd="0" presId="urn:microsoft.com/office/officeart/2005/8/layout/default"/>
    <dgm:cxn modelId="{08073DB3-02EA-4C77-8F26-C87C8B6C3ED3}" type="presOf" srcId="{833137B7-273E-4CB6-8381-2C2F2ACF41A9}" destId="{87505D9B-FB99-4C9F-A1CB-5FFBDDBFE589}" srcOrd="0" destOrd="0" presId="urn:microsoft.com/office/officeart/2005/8/layout/default"/>
    <dgm:cxn modelId="{473012C6-2575-4D87-8FE6-DD657648F194}" srcId="{05737378-F74C-4E24-9EC2-0D2BB5758FB1}" destId="{27CD27FC-1C78-4066-BFAA-6106CA4C407B}" srcOrd="9" destOrd="0" parTransId="{9F661BE4-71DC-4105-8BD5-301DB76E4A0F}" sibTransId="{F779E767-8151-4530-9627-B8E71853BDFF}"/>
    <dgm:cxn modelId="{5837B3DE-5634-42DD-9DD6-B6E5BF73F3F1}" type="presOf" srcId="{EAB44E80-EB98-4FB7-B58D-9054D1F44343}" destId="{46E7CDFA-621F-40A9-A72F-13159B4965BE}" srcOrd="0" destOrd="0" presId="urn:microsoft.com/office/officeart/2005/8/layout/default"/>
    <dgm:cxn modelId="{D3F94EE7-BDF2-4B1E-8070-AE51AD075A6D}" type="presOf" srcId="{DF64254A-9EBD-4EFC-9802-521BFBFB7109}" destId="{35CD2B37-F779-4962-82A3-DEC6CC6C87F5}" srcOrd="0" destOrd="0" presId="urn:microsoft.com/office/officeart/2005/8/layout/default"/>
    <dgm:cxn modelId="{EB1087E9-D1B0-4D0B-A44C-9164620F1478}" type="presOf" srcId="{27CD27FC-1C78-4066-BFAA-6106CA4C407B}" destId="{F98ADD5E-C142-4430-B4C0-7EA272D37E54}" srcOrd="0" destOrd="0" presId="urn:microsoft.com/office/officeart/2005/8/layout/default"/>
    <dgm:cxn modelId="{D999D6EB-61A2-4986-B990-CDA108B5280C}" type="presOf" srcId="{0DEABE5C-1100-4841-AE6B-8418162BA37F}" destId="{71D7D387-6645-4FFF-8203-40963EE90B98}" srcOrd="0" destOrd="0" presId="urn:microsoft.com/office/officeart/2005/8/layout/default"/>
    <dgm:cxn modelId="{540AFBF0-7756-4B28-BD69-B6E65DB3B15C}" srcId="{05737378-F74C-4E24-9EC2-0D2BB5758FB1}" destId="{0DEABE5C-1100-4841-AE6B-8418162BA37F}" srcOrd="8" destOrd="0" parTransId="{3D7765CE-D4A2-4B26-860F-F9AC5E3AE6D1}" sibTransId="{9D4190AC-B3D2-43C6-A8A9-231E6F4741D7}"/>
    <dgm:cxn modelId="{D25356F8-626A-4283-9AE4-B2E30D657B6C}" type="presOf" srcId="{05737378-F74C-4E24-9EC2-0D2BB5758FB1}" destId="{74DC694E-3D09-4A3E-AA06-0F436465B8DD}" srcOrd="0" destOrd="0" presId="urn:microsoft.com/office/officeart/2005/8/layout/default"/>
    <dgm:cxn modelId="{1C0F507F-2D90-416F-A3AA-20E4CCD964D5}" type="presParOf" srcId="{74DC694E-3D09-4A3E-AA06-0F436465B8DD}" destId="{2CAB0F38-E292-4E90-B35F-6EB8A903C9CB}" srcOrd="0" destOrd="0" presId="urn:microsoft.com/office/officeart/2005/8/layout/default"/>
    <dgm:cxn modelId="{77B2D0E8-1127-4063-A94F-B34A2411374D}" type="presParOf" srcId="{74DC694E-3D09-4A3E-AA06-0F436465B8DD}" destId="{63441EE2-73B0-4816-B767-6FDF68D8E957}" srcOrd="1" destOrd="0" presId="urn:microsoft.com/office/officeart/2005/8/layout/default"/>
    <dgm:cxn modelId="{6DB20DFC-CA99-43F3-8B84-48705E1DD7BD}" type="presParOf" srcId="{74DC694E-3D09-4A3E-AA06-0F436465B8DD}" destId="{35CD2B37-F779-4962-82A3-DEC6CC6C87F5}" srcOrd="2" destOrd="0" presId="urn:microsoft.com/office/officeart/2005/8/layout/default"/>
    <dgm:cxn modelId="{2FCB7500-23FC-4085-919B-E9CBAA862520}" type="presParOf" srcId="{74DC694E-3D09-4A3E-AA06-0F436465B8DD}" destId="{875024A1-D88A-450E-9C62-4A6E444B67E8}" srcOrd="3" destOrd="0" presId="urn:microsoft.com/office/officeart/2005/8/layout/default"/>
    <dgm:cxn modelId="{8CDEC66D-C727-423C-A03F-C5C46B2664C9}" type="presParOf" srcId="{74DC694E-3D09-4A3E-AA06-0F436465B8DD}" destId="{D8CA33B2-CD12-4D9B-B73D-AEBEFF4856CD}" srcOrd="4" destOrd="0" presId="urn:microsoft.com/office/officeart/2005/8/layout/default"/>
    <dgm:cxn modelId="{E8C44EFA-EAD7-4CF2-BFEE-F96D99A47CA8}" type="presParOf" srcId="{74DC694E-3D09-4A3E-AA06-0F436465B8DD}" destId="{08A1EADD-141B-4BDE-92D5-1C422EF0A383}" srcOrd="5" destOrd="0" presId="urn:microsoft.com/office/officeart/2005/8/layout/default"/>
    <dgm:cxn modelId="{807EABD0-895A-42B7-A25E-6DF54A6B2951}" type="presParOf" srcId="{74DC694E-3D09-4A3E-AA06-0F436465B8DD}" destId="{556F3AFB-5CAC-40F2-BD2F-7BCE935EBF20}" srcOrd="6" destOrd="0" presId="urn:microsoft.com/office/officeart/2005/8/layout/default"/>
    <dgm:cxn modelId="{2A0AA83A-6EF6-413B-B4FC-25DF33B267F6}" type="presParOf" srcId="{74DC694E-3D09-4A3E-AA06-0F436465B8DD}" destId="{8E181051-9221-4B36-8761-DBFE5D1CC42D}" srcOrd="7" destOrd="0" presId="urn:microsoft.com/office/officeart/2005/8/layout/default"/>
    <dgm:cxn modelId="{0249967A-212C-46A8-B99E-90C46BEFCFCD}" type="presParOf" srcId="{74DC694E-3D09-4A3E-AA06-0F436465B8DD}" destId="{46E7CDFA-621F-40A9-A72F-13159B4965BE}" srcOrd="8" destOrd="0" presId="urn:microsoft.com/office/officeart/2005/8/layout/default"/>
    <dgm:cxn modelId="{31B297B7-DCB8-4FB9-BF49-26D3E0F26D0B}" type="presParOf" srcId="{74DC694E-3D09-4A3E-AA06-0F436465B8DD}" destId="{9309253B-4A3F-413D-A3B8-AE6FBE19481F}" srcOrd="9" destOrd="0" presId="urn:microsoft.com/office/officeart/2005/8/layout/default"/>
    <dgm:cxn modelId="{6EF49D64-3ECE-473F-9122-3993B393DC15}" type="presParOf" srcId="{74DC694E-3D09-4A3E-AA06-0F436465B8DD}" destId="{87505D9B-FB99-4C9F-A1CB-5FFBDDBFE589}" srcOrd="10" destOrd="0" presId="urn:microsoft.com/office/officeart/2005/8/layout/default"/>
    <dgm:cxn modelId="{CB5EA98E-ED71-400D-B12D-52A2E6756BB4}" type="presParOf" srcId="{74DC694E-3D09-4A3E-AA06-0F436465B8DD}" destId="{5F06CE04-DBE2-493A-A3A7-CB2280886FCD}" srcOrd="11" destOrd="0" presId="urn:microsoft.com/office/officeart/2005/8/layout/default"/>
    <dgm:cxn modelId="{815408EF-5892-4A0F-B153-C26F51CEE57A}" type="presParOf" srcId="{74DC694E-3D09-4A3E-AA06-0F436465B8DD}" destId="{E875863E-5C66-47F5-9A02-8D09F1459740}" srcOrd="12" destOrd="0" presId="urn:microsoft.com/office/officeart/2005/8/layout/default"/>
    <dgm:cxn modelId="{E879C6B7-2141-4F6B-A4B7-F384EA208151}" type="presParOf" srcId="{74DC694E-3D09-4A3E-AA06-0F436465B8DD}" destId="{F7EBA5FE-26AB-4BDB-8624-082CEDA7776B}" srcOrd="13" destOrd="0" presId="urn:microsoft.com/office/officeart/2005/8/layout/default"/>
    <dgm:cxn modelId="{7FB2CC66-44CC-42BF-B4A4-871EE62830E3}" type="presParOf" srcId="{74DC694E-3D09-4A3E-AA06-0F436465B8DD}" destId="{7843059E-BCF7-45F4-B578-65601AC84C15}" srcOrd="14" destOrd="0" presId="urn:microsoft.com/office/officeart/2005/8/layout/default"/>
    <dgm:cxn modelId="{853BF4C1-1129-4F44-BCDE-EB5321A0EF9B}" type="presParOf" srcId="{74DC694E-3D09-4A3E-AA06-0F436465B8DD}" destId="{A10E726B-60BC-477B-9D04-197AC48C9DC4}" srcOrd="15" destOrd="0" presId="urn:microsoft.com/office/officeart/2005/8/layout/default"/>
    <dgm:cxn modelId="{A43124B3-9855-4FDD-AD0C-31EA9F1EF2E4}" type="presParOf" srcId="{74DC694E-3D09-4A3E-AA06-0F436465B8DD}" destId="{71D7D387-6645-4FFF-8203-40963EE90B98}" srcOrd="16" destOrd="0" presId="urn:microsoft.com/office/officeart/2005/8/layout/default"/>
    <dgm:cxn modelId="{C8647F6E-2226-48AB-BDBD-47B222C59FE5}" type="presParOf" srcId="{74DC694E-3D09-4A3E-AA06-0F436465B8DD}" destId="{DA6AA187-C63B-4EBE-80F4-5E2F8ADE9C54}" srcOrd="17" destOrd="0" presId="urn:microsoft.com/office/officeart/2005/8/layout/default"/>
    <dgm:cxn modelId="{8E9BD6A2-BB0B-4086-B9C6-B31174055800}" type="presParOf" srcId="{74DC694E-3D09-4A3E-AA06-0F436465B8DD}" destId="{F98ADD5E-C142-4430-B4C0-7EA272D37E5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38322" y="308"/>
          <a:ext cx="1796741" cy="1078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Signup</a:t>
          </a:r>
        </a:p>
      </dsp:txBody>
      <dsp:txXfrm>
        <a:off x="238322" y="308"/>
        <a:ext cx="1796741" cy="1078044"/>
      </dsp:txXfrm>
    </dsp:sp>
    <dsp:sp modelId="{35CD2B37-F779-4962-82A3-DEC6CC6C87F5}">
      <dsp:nvSpPr>
        <dsp:cNvPr id="0" name=""/>
        <dsp:cNvSpPr/>
      </dsp:nvSpPr>
      <dsp:spPr>
        <a:xfrm>
          <a:off x="2214738" y="308"/>
          <a:ext cx="1796741" cy="1078044"/>
        </a:xfrm>
        <a:prstGeom prst="rect">
          <a:avLst/>
        </a:prstGeom>
        <a:solidFill>
          <a:schemeClr val="accent2">
            <a:hueOff val="-65"/>
            <a:satOff val="-7"/>
            <a:lumOff val="-256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 </a:t>
          </a:r>
        </a:p>
      </dsp:txBody>
      <dsp:txXfrm>
        <a:off x="2214738" y="308"/>
        <a:ext cx="1796741" cy="1078044"/>
      </dsp:txXfrm>
    </dsp:sp>
    <dsp:sp modelId="{071F557A-7AF5-4245-8C6A-20AC9955B137}">
      <dsp:nvSpPr>
        <dsp:cNvPr id="0" name=""/>
        <dsp:cNvSpPr/>
      </dsp:nvSpPr>
      <dsp:spPr>
        <a:xfrm>
          <a:off x="4191154" y="308"/>
          <a:ext cx="1796741" cy="1078044"/>
        </a:xfrm>
        <a:prstGeom prst="rect">
          <a:avLst/>
        </a:prstGeom>
        <a:solidFill>
          <a:schemeClr val="accent2">
            <a:hueOff val="-129"/>
            <a:satOff val="-15"/>
            <a:lumOff val="-513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Skip</a:t>
          </a:r>
        </a:p>
      </dsp:txBody>
      <dsp:txXfrm>
        <a:off x="4191154" y="308"/>
        <a:ext cx="1796741" cy="1078044"/>
      </dsp:txXfrm>
    </dsp:sp>
    <dsp:sp modelId="{D8CA33B2-CD12-4D9B-B73D-AEBEFF4856CD}">
      <dsp:nvSpPr>
        <dsp:cNvPr id="0" name=""/>
        <dsp:cNvSpPr/>
      </dsp:nvSpPr>
      <dsp:spPr>
        <a:xfrm>
          <a:off x="6167569" y="308"/>
          <a:ext cx="1796741" cy="1078044"/>
        </a:xfrm>
        <a:prstGeom prst="rect">
          <a:avLst/>
        </a:prstGeom>
        <a:solidFill>
          <a:schemeClr val="accent2">
            <a:hueOff val="-194"/>
            <a:satOff val="-22"/>
            <a:lumOff val="-769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Forget password </a:t>
          </a:r>
        </a:p>
      </dsp:txBody>
      <dsp:txXfrm>
        <a:off x="6167569" y="308"/>
        <a:ext cx="1796741" cy="1078044"/>
      </dsp:txXfrm>
    </dsp:sp>
    <dsp:sp modelId="{556F3AFB-5CAC-40F2-BD2F-7BCE935EBF20}">
      <dsp:nvSpPr>
        <dsp:cNvPr id="0" name=""/>
        <dsp:cNvSpPr/>
      </dsp:nvSpPr>
      <dsp:spPr>
        <a:xfrm>
          <a:off x="8143985" y="308"/>
          <a:ext cx="1796741" cy="1078044"/>
        </a:xfrm>
        <a:prstGeom prst="rect">
          <a:avLst/>
        </a:prstGeom>
        <a:solidFill>
          <a:schemeClr val="accent2">
            <a:hueOff val="-258"/>
            <a:satOff val="-30"/>
            <a:lumOff val="-10262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dish (home page)</a:t>
          </a:r>
        </a:p>
      </dsp:txBody>
      <dsp:txXfrm>
        <a:off x="8143985" y="308"/>
        <a:ext cx="1796741" cy="1078044"/>
      </dsp:txXfrm>
    </dsp:sp>
    <dsp:sp modelId="{46E7CDFA-621F-40A9-A72F-13159B4965BE}">
      <dsp:nvSpPr>
        <dsp:cNvPr id="0" name=""/>
        <dsp:cNvSpPr/>
      </dsp:nvSpPr>
      <dsp:spPr>
        <a:xfrm>
          <a:off x="238322" y="1258027"/>
          <a:ext cx="1796741" cy="1078044"/>
        </a:xfrm>
        <a:prstGeom prst="rect">
          <a:avLst/>
        </a:prstGeom>
        <a:solidFill>
          <a:schemeClr val="accent2">
            <a:hueOff val="-323"/>
            <a:satOff val="-37"/>
            <a:lumOff val="-12827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Profile page (name and bio)</a:t>
          </a:r>
        </a:p>
      </dsp:txBody>
      <dsp:txXfrm>
        <a:off x="238322" y="1258027"/>
        <a:ext cx="1796741" cy="1078044"/>
      </dsp:txXfrm>
    </dsp:sp>
    <dsp:sp modelId="{87505D9B-FB99-4C9F-A1CB-5FFBDDBFE589}">
      <dsp:nvSpPr>
        <dsp:cNvPr id="0" name=""/>
        <dsp:cNvSpPr/>
      </dsp:nvSpPr>
      <dsp:spPr>
        <a:xfrm>
          <a:off x="2214738" y="1258027"/>
          <a:ext cx="1796741" cy="1078044"/>
        </a:xfrm>
        <a:prstGeom prst="rect">
          <a:avLst/>
        </a:prstGeom>
        <a:solidFill>
          <a:schemeClr val="accent2">
            <a:hueOff val="-387"/>
            <a:satOff val="-44"/>
            <a:lumOff val="-1539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Settings page </a:t>
          </a:r>
        </a:p>
      </dsp:txBody>
      <dsp:txXfrm>
        <a:off x="2214738" y="1258027"/>
        <a:ext cx="1796741" cy="1078044"/>
      </dsp:txXfrm>
    </dsp:sp>
    <dsp:sp modelId="{E875863E-5C66-47F5-9A02-8D09F1459740}">
      <dsp:nvSpPr>
        <dsp:cNvPr id="0" name=""/>
        <dsp:cNvSpPr/>
      </dsp:nvSpPr>
      <dsp:spPr>
        <a:xfrm>
          <a:off x="4191154" y="1258027"/>
          <a:ext cx="1796741" cy="1078044"/>
        </a:xfrm>
        <a:prstGeom prst="rect">
          <a:avLst/>
        </a:prstGeom>
        <a:solidFill>
          <a:schemeClr val="accent2">
            <a:hueOff val="-452"/>
            <a:satOff val="-52"/>
            <a:lumOff val="-1795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new dish</a:t>
          </a:r>
        </a:p>
      </dsp:txBody>
      <dsp:txXfrm>
        <a:off x="4191154" y="1258027"/>
        <a:ext cx="1796741" cy="1078044"/>
      </dsp:txXfrm>
    </dsp:sp>
    <dsp:sp modelId="{7843059E-BCF7-45F4-B578-65601AC84C15}">
      <dsp:nvSpPr>
        <dsp:cNvPr id="0" name=""/>
        <dsp:cNvSpPr/>
      </dsp:nvSpPr>
      <dsp:spPr>
        <a:xfrm>
          <a:off x="6167569" y="1258027"/>
          <a:ext cx="1796741" cy="1078044"/>
        </a:xfrm>
        <a:prstGeom prst="rect">
          <a:avLst/>
        </a:prstGeom>
        <a:solidFill>
          <a:schemeClr val="accent2">
            <a:hueOff val="-516"/>
            <a:satOff val="-59"/>
            <a:lumOff val="-2052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dish page </a:t>
          </a:r>
        </a:p>
      </dsp:txBody>
      <dsp:txXfrm>
        <a:off x="6167569" y="1258027"/>
        <a:ext cx="1796741" cy="1078044"/>
      </dsp:txXfrm>
    </dsp:sp>
    <dsp:sp modelId="{71D7D387-6645-4FFF-8203-40963EE90B98}">
      <dsp:nvSpPr>
        <dsp:cNvPr id="0" name=""/>
        <dsp:cNvSpPr/>
      </dsp:nvSpPr>
      <dsp:spPr>
        <a:xfrm>
          <a:off x="8143985" y="1258027"/>
          <a:ext cx="1796741" cy="1078044"/>
        </a:xfrm>
        <a:prstGeom prst="rect">
          <a:avLst/>
        </a:prstGeom>
        <a:solidFill>
          <a:schemeClr val="accent2">
            <a:hueOff val="-581"/>
            <a:satOff val="-67"/>
            <a:lumOff val="-2308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Shops page </a:t>
          </a:r>
        </a:p>
      </dsp:txBody>
      <dsp:txXfrm>
        <a:off x="8143985" y="1258027"/>
        <a:ext cx="1796741" cy="1078044"/>
      </dsp:txXfrm>
    </dsp:sp>
    <dsp:sp modelId="{C0939774-B50A-4E11-AC98-9F1BF4E8D7B3}">
      <dsp:nvSpPr>
        <dsp:cNvPr id="0" name=""/>
        <dsp:cNvSpPr/>
      </dsp:nvSpPr>
      <dsp:spPr>
        <a:xfrm>
          <a:off x="2214738" y="2515746"/>
          <a:ext cx="1796741" cy="1078044"/>
        </a:xfrm>
        <a:prstGeom prst="rect">
          <a:avLst/>
        </a:prstGeom>
        <a:solidFill>
          <a:schemeClr val="accent2">
            <a:hueOff val="-645"/>
            <a:satOff val="-74"/>
            <a:lumOff val="-2565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Shop page </a:t>
          </a:r>
        </a:p>
      </dsp:txBody>
      <dsp:txXfrm>
        <a:off x="2214738" y="2515746"/>
        <a:ext cx="1796741" cy="1078044"/>
      </dsp:txXfrm>
    </dsp:sp>
    <dsp:sp modelId="{887A92B0-3B07-4217-9C68-EB1E87976F03}">
      <dsp:nvSpPr>
        <dsp:cNvPr id="0" name=""/>
        <dsp:cNvSpPr/>
      </dsp:nvSpPr>
      <dsp:spPr>
        <a:xfrm>
          <a:off x="4191154" y="2515746"/>
          <a:ext cx="1796741" cy="1078044"/>
        </a:xfrm>
        <a:prstGeom prst="rect">
          <a:avLst/>
        </a:prstGeom>
        <a:solidFill>
          <a:schemeClr val="accent2">
            <a:hueOff val="-710"/>
            <a:satOff val="-82"/>
            <a:lumOff val="-2822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user tips </a:t>
          </a:r>
        </a:p>
      </dsp:txBody>
      <dsp:txXfrm>
        <a:off x="4191154" y="2515746"/>
        <a:ext cx="1796741" cy="1078044"/>
      </dsp:txXfrm>
    </dsp:sp>
    <dsp:sp modelId="{B7D51C12-D406-40C3-B188-97D6C4C03636}">
      <dsp:nvSpPr>
        <dsp:cNvPr id="0" name=""/>
        <dsp:cNvSpPr/>
      </dsp:nvSpPr>
      <dsp:spPr>
        <a:xfrm>
          <a:off x="6167569" y="2515746"/>
          <a:ext cx="1796741" cy="1078044"/>
        </a:xfrm>
        <a:prstGeom prst="rect">
          <a:avLst/>
        </a:prstGeom>
        <a:solidFill>
          <a:schemeClr val="accent2">
            <a:hueOff val="-774"/>
            <a:satOff val="-89"/>
            <a:lumOff val="-3078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user added dishes </a:t>
          </a:r>
        </a:p>
      </dsp:txBody>
      <dsp:txXfrm>
        <a:off x="6167569" y="2515746"/>
        <a:ext cx="1796741" cy="107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3479" y="572631"/>
          <a:ext cx="1883720" cy="11302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Filters in dishes list </a:t>
          </a:r>
        </a:p>
      </dsp:txBody>
      <dsp:txXfrm>
        <a:off x="3479" y="572631"/>
        <a:ext cx="1883720" cy="1130232"/>
      </dsp:txXfrm>
    </dsp:sp>
    <dsp:sp modelId="{35CD2B37-F779-4962-82A3-DEC6CC6C87F5}">
      <dsp:nvSpPr>
        <dsp:cNvPr id="0" name=""/>
        <dsp:cNvSpPr/>
      </dsp:nvSpPr>
      <dsp:spPr>
        <a:xfrm>
          <a:off x="2075571" y="572631"/>
          <a:ext cx="1883720" cy="1130232"/>
        </a:xfrm>
        <a:prstGeom prst="rect">
          <a:avLst/>
        </a:prstGeom>
        <a:solidFill>
          <a:schemeClr val="accent2">
            <a:hueOff val="-86"/>
            <a:satOff val="-10"/>
            <a:lumOff val="-342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Search in dishes list </a:t>
          </a:r>
        </a:p>
      </dsp:txBody>
      <dsp:txXfrm>
        <a:off x="2075571" y="572631"/>
        <a:ext cx="1883720" cy="1130232"/>
      </dsp:txXfrm>
    </dsp:sp>
    <dsp:sp modelId="{D8CA33B2-CD12-4D9B-B73D-AEBEFF4856CD}">
      <dsp:nvSpPr>
        <dsp:cNvPr id="0" name=""/>
        <dsp:cNvSpPr/>
      </dsp:nvSpPr>
      <dsp:spPr>
        <a:xfrm>
          <a:off x="4147664" y="572631"/>
          <a:ext cx="1883720" cy="1130232"/>
        </a:xfrm>
        <a:prstGeom prst="rect">
          <a:avLst/>
        </a:prstGeom>
        <a:solidFill>
          <a:schemeClr val="accent2">
            <a:hueOff val="-172"/>
            <a:satOff val="-20"/>
            <a:lumOff val="-684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Order by in dishes list </a:t>
          </a:r>
        </a:p>
      </dsp:txBody>
      <dsp:txXfrm>
        <a:off x="4147664" y="572631"/>
        <a:ext cx="1883720" cy="1130232"/>
      </dsp:txXfrm>
    </dsp:sp>
    <dsp:sp modelId="{556F3AFB-5CAC-40F2-BD2F-7BCE935EBF20}">
      <dsp:nvSpPr>
        <dsp:cNvPr id="0" name=""/>
        <dsp:cNvSpPr/>
      </dsp:nvSpPr>
      <dsp:spPr>
        <a:xfrm>
          <a:off x="6219757" y="572631"/>
          <a:ext cx="1883720" cy="1130232"/>
        </a:xfrm>
        <a:prstGeom prst="rect">
          <a:avLst/>
        </a:prstGeom>
        <a:solidFill>
          <a:schemeClr val="accent2">
            <a:hueOff val="-258"/>
            <a:satOff val="-30"/>
            <a:lumOff val="-10262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Filters in shops list </a:t>
          </a:r>
        </a:p>
      </dsp:txBody>
      <dsp:txXfrm>
        <a:off x="6219757" y="572631"/>
        <a:ext cx="1883720" cy="1130232"/>
      </dsp:txXfrm>
    </dsp:sp>
    <dsp:sp modelId="{46E7CDFA-621F-40A9-A72F-13159B4965BE}">
      <dsp:nvSpPr>
        <dsp:cNvPr id="0" name=""/>
        <dsp:cNvSpPr/>
      </dsp:nvSpPr>
      <dsp:spPr>
        <a:xfrm>
          <a:off x="8291850" y="572631"/>
          <a:ext cx="1883720" cy="1130232"/>
        </a:xfrm>
        <a:prstGeom prst="rect">
          <a:avLst/>
        </a:prstGeom>
        <a:solidFill>
          <a:schemeClr val="accent2">
            <a:hueOff val="-344"/>
            <a:satOff val="-40"/>
            <a:lumOff val="-13682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View added ratings </a:t>
          </a:r>
        </a:p>
      </dsp:txBody>
      <dsp:txXfrm>
        <a:off x="8291850" y="572631"/>
        <a:ext cx="1883720" cy="1130232"/>
      </dsp:txXfrm>
    </dsp:sp>
    <dsp:sp modelId="{87505D9B-FB99-4C9F-A1CB-5FFBDDBFE589}">
      <dsp:nvSpPr>
        <dsp:cNvPr id="0" name=""/>
        <dsp:cNvSpPr/>
      </dsp:nvSpPr>
      <dsp:spPr>
        <a:xfrm>
          <a:off x="3479" y="1891236"/>
          <a:ext cx="1883720" cy="1130232"/>
        </a:xfrm>
        <a:prstGeom prst="rect">
          <a:avLst/>
        </a:prstGeom>
        <a:solidFill>
          <a:schemeClr val="accent2">
            <a:hueOff val="-430"/>
            <a:satOff val="-49"/>
            <a:lumOff val="-1710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liked list </a:t>
          </a:r>
        </a:p>
      </dsp:txBody>
      <dsp:txXfrm>
        <a:off x="3479" y="1891236"/>
        <a:ext cx="1883720" cy="1130232"/>
      </dsp:txXfrm>
    </dsp:sp>
    <dsp:sp modelId="{E875863E-5C66-47F5-9A02-8D09F1459740}">
      <dsp:nvSpPr>
        <dsp:cNvPr id="0" name=""/>
        <dsp:cNvSpPr/>
      </dsp:nvSpPr>
      <dsp:spPr>
        <a:xfrm>
          <a:off x="2075571" y="1891236"/>
          <a:ext cx="1883720" cy="1130232"/>
        </a:xfrm>
        <a:prstGeom prst="rect">
          <a:avLst/>
        </a:prstGeom>
        <a:solidFill>
          <a:schemeClr val="accent2">
            <a:hueOff val="-516"/>
            <a:satOff val="-59"/>
            <a:lumOff val="-2052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current location </a:t>
          </a:r>
        </a:p>
      </dsp:txBody>
      <dsp:txXfrm>
        <a:off x="2075571" y="1891236"/>
        <a:ext cx="1883720" cy="1130232"/>
      </dsp:txXfrm>
    </dsp:sp>
    <dsp:sp modelId="{7843059E-BCF7-45F4-B578-65601AC84C15}">
      <dsp:nvSpPr>
        <dsp:cNvPr id="0" name=""/>
        <dsp:cNvSpPr/>
      </dsp:nvSpPr>
      <dsp:spPr>
        <a:xfrm>
          <a:off x="4147664" y="1891236"/>
          <a:ext cx="1883720" cy="1130232"/>
        </a:xfrm>
        <a:prstGeom prst="rect">
          <a:avLst/>
        </a:prstGeom>
        <a:solidFill>
          <a:schemeClr val="accent2">
            <a:hueOff val="-602"/>
            <a:satOff val="-69"/>
            <a:lumOff val="-2394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View tips in dish page </a:t>
          </a:r>
        </a:p>
      </dsp:txBody>
      <dsp:txXfrm>
        <a:off x="4147664" y="1891236"/>
        <a:ext cx="1883720" cy="1130232"/>
      </dsp:txXfrm>
    </dsp:sp>
    <dsp:sp modelId="{71D7D387-6645-4FFF-8203-40963EE90B98}">
      <dsp:nvSpPr>
        <dsp:cNvPr id="0" name=""/>
        <dsp:cNvSpPr/>
      </dsp:nvSpPr>
      <dsp:spPr>
        <a:xfrm>
          <a:off x="6219757" y="1891236"/>
          <a:ext cx="1883720" cy="1130232"/>
        </a:xfrm>
        <a:prstGeom prst="rect">
          <a:avLst/>
        </a:prstGeom>
        <a:solidFill>
          <a:schemeClr val="accent2">
            <a:hueOff val="-688"/>
            <a:satOff val="-79"/>
            <a:lumOff val="-2736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Change profile photo</a:t>
          </a:r>
        </a:p>
      </dsp:txBody>
      <dsp:txXfrm>
        <a:off x="6219757" y="1891236"/>
        <a:ext cx="1883720" cy="1130232"/>
      </dsp:txXfrm>
    </dsp:sp>
    <dsp:sp modelId="{F98ADD5E-C142-4430-B4C0-7EA272D37E54}">
      <dsp:nvSpPr>
        <dsp:cNvPr id="0" name=""/>
        <dsp:cNvSpPr/>
      </dsp:nvSpPr>
      <dsp:spPr>
        <a:xfrm>
          <a:off x="8291850" y="1891236"/>
          <a:ext cx="1883720" cy="1130232"/>
        </a:xfrm>
        <a:prstGeom prst="rect">
          <a:avLst/>
        </a:prstGeom>
        <a:solidFill>
          <a:schemeClr val="accent2">
            <a:hueOff val="-774"/>
            <a:satOff val="-89"/>
            <a:lumOff val="-3078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291850" y="1891236"/>
        <a:ext cx="1883720" cy="1130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9DE56-531E-4AFF-8617-6FF69160895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AC3B9-6ED6-4F51-BA77-7081B072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  <a:p>
            <a:r>
              <a:rPr lang="en-US" dirty="0"/>
              <a:t>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AC3B9-6ED6-4F51-BA77-7081B0728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ico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desiccation </a:t>
            </a:r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 title="Left scallop edge">
            <a:extLst>
              <a:ext uri="{FF2B5EF4-FFF2-40B4-BE49-F238E27FC236}">
                <a16:creationId xmlns:a16="http://schemas.microsoft.com/office/drawing/2014/main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 title="right edge border">
            <a:extLst>
              <a:ext uri="{FF2B5EF4-FFF2-40B4-BE49-F238E27FC236}">
                <a16:creationId xmlns:a16="http://schemas.microsoft.com/office/drawing/2014/main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dysh app">
            <a:extLst>
              <a:ext uri="{FF2B5EF4-FFF2-40B4-BE49-F238E27FC236}">
                <a16:creationId xmlns:a16="http://schemas.microsoft.com/office/drawing/2014/main" id="{316F83B2-6343-48D9-AE65-74CA7D8B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58" y="4513678"/>
            <a:ext cx="2576513" cy="7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5353" y="1467294"/>
            <a:ext cx="5984274" cy="35935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This app is the main stage to share opinions of dishes and shops .It almost has the same features as shop’s rating application exclude it supports: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View dishes' shops.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View appropriate occasions to take this dish for.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and tools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98" y="1317517"/>
            <a:ext cx="4266508" cy="218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96" y="775109"/>
            <a:ext cx="3271403" cy="3271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04" y="1655828"/>
            <a:ext cx="1054782" cy="105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20" y="1655828"/>
            <a:ext cx="1095154" cy="1095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93" y="2784017"/>
            <a:ext cx="1055603" cy="1055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98" y="4046512"/>
            <a:ext cx="2216249" cy="2216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61" y="3965472"/>
            <a:ext cx="2425763" cy="2216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7266" y="5526662"/>
            <a:ext cx="2465740" cy="1472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Bef>
                <a:spcPts val="700"/>
              </a:spcBef>
              <a:buClr>
                <a:schemeClr val="tx2"/>
              </a:buClr>
            </a:pPr>
            <a:endParaRPr lang="en-US" dirty="0"/>
          </a:p>
          <a:p>
            <a:pPr marL="22860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Bef>
                <a:spcPts val="700"/>
              </a:spcBef>
              <a:buClr>
                <a:schemeClr val="tx2"/>
              </a:buClr>
            </a:pPr>
            <a:r>
              <a:rPr lang="en-US" sz="2400" b="1" dirty="0"/>
              <a:t>Version control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18861" y="2970323"/>
            <a:ext cx="152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Platform</a:t>
            </a: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45525" y="2970324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Database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8861" y="6262761"/>
            <a:ext cx="3298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700"/>
              </a:spcBef>
              <a:buClr>
                <a:schemeClr val="tx2"/>
              </a:buClr>
            </a:pPr>
            <a:r>
              <a:rPr lang="en-US" sz="2400" b="1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038" y="3438793"/>
            <a:ext cx="4702942" cy="62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Management skills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06" y="1399921"/>
            <a:ext cx="2038872" cy="2038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0" y="1385794"/>
            <a:ext cx="1958236" cy="1958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66" y="1319285"/>
            <a:ext cx="1958236" cy="19582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47821" y="3384348"/>
            <a:ext cx="156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 as team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876" y="3358157"/>
            <a:ext cx="1927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Presentation skills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5" y="4160528"/>
            <a:ext cx="1929581" cy="1929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78" y="4015670"/>
            <a:ext cx="2074440" cy="2074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7826" y="6234969"/>
            <a:ext cx="146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Try new thing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75649" y="6234969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Coding skills</a:t>
            </a:r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96922536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E5E-D50E-4DD4-AFB9-7F48A70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E5E-D50E-4DD4-AFB9-7F48A70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completed </a:t>
            </a:r>
            <a:endParaRPr lang="en-US" dirty="0"/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501B63F9-C596-4A38-B8B2-C5FEE9DAE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74611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61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685-22FC-43B9-B3E9-025FCA49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B657-F23A-4437-86D2-2697725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8921-F153-46EC-9C43-821C8373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AAC8-A36D-4493-A68E-73BBD148B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9077056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7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5F6E2E"/>
      </a:accent3>
      <a:accent4>
        <a:srgbClr val="9B8357"/>
      </a:accent4>
      <a:accent5>
        <a:srgbClr val="F3B196"/>
      </a:accent5>
      <a:accent6>
        <a:srgbClr val="94A088"/>
      </a:accent6>
      <a:hlink>
        <a:srgbClr val="BDB0DA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659</TotalTime>
  <Words>179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Wingdings</vt:lpstr>
      <vt:lpstr>Badge</vt:lpstr>
      <vt:lpstr>Pick a dish app</vt:lpstr>
      <vt:lpstr>idea</vt:lpstr>
      <vt:lpstr>Platform and tools  </vt:lpstr>
      <vt:lpstr>Experience </vt:lpstr>
      <vt:lpstr>What we have done ?</vt:lpstr>
      <vt:lpstr>done</vt:lpstr>
      <vt:lpstr>Not completed </vt:lpstr>
      <vt:lpstr>Challenges </vt:lpstr>
      <vt:lpstr>Future work </vt:lpstr>
      <vt:lpstr>demo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norah k</cp:lastModifiedBy>
  <cp:revision>34</cp:revision>
  <dcterms:created xsi:type="dcterms:W3CDTF">2017-11-07T20:26:25Z</dcterms:created>
  <dcterms:modified xsi:type="dcterms:W3CDTF">2017-12-19T10:46:12Z</dcterms:modified>
</cp:coreProperties>
</file>