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33"/>
    <a:srgbClr val="F1E95C"/>
    <a:srgbClr val="FBF360"/>
    <a:srgbClr val="ECD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18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6656B-D7F2-7348-9DF0-9D9992D4BD22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8B1A-EA04-BE41-B8F5-661581C77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Remind about</a:t>
            </a:r>
            <a:r>
              <a:rPr lang="en-US" baseline="0" dirty="0" smtClean="0"/>
              <a:t> the </a:t>
            </a:r>
            <a:r>
              <a:rPr lang="en-US" dirty="0" smtClean="0"/>
              <a:t>Protected visibility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8B1A-EA04-BE41-B8F5-661581C770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9E7F1D-B5CD-4C43-9F46-7679B717778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BD04108-A83E-F04C-81A6-BF2FEF4ED0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King Saud University – Collage of computer and information Sciences </a:t>
            </a:r>
          </a:p>
          <a:p>
            <a:r>
              <a:rPr lang="en-US" dirty="0" smtClean="0"/>
              <a:t>CSC 113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Online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3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Packages, classes,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 provides a mechanism for organizing classes into logical/related components.</a:t>
            </a:r>
          </a:p>
          <a:p>
            <a:pPr lvl="1"/>
            <a:r>
              <a:rPr lang="en-US" sz="1800" dirty="0" smtClean="0"/>
              <a:t>A package consists of a group of classes that are logically related.</a:t>
            </a:r>
          </a:p>
          <a:p>
            <a:pPr lvl="1"/>
            <a:r>
              <a:rPr lang="en-US" sz="1800" dirty="0" smtClean="0"/>
              <a:t>A class consists of a group of methods having related functionality.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000" dirty="0"/>
              <a:t>You can create your own java package</a:t>
            </a:r>
          </a:p>
          <a:p>
            <a:pPr lvl="1"/>
            <a:r>
              <a:rPr lang="en-US" sz="1800" dirty="0"/>
              <a:t>Java packages usually </a:t>
            </a:r>
            <a:r>
              <a:rPr lang="en-US" sz="1800" dirty="0" smtClean="0"/>
              <a:t>have </a:t>
            </a:r>
            <a:r>
              <a:rPr lang="en-US" sz="1800" dirty="0"/>
              <a:t>a .jar extension.</a:t>
            </a:r>
          </a:p>
          <a:p>
            <a:pPr lvl="1"/>
            <a:r>
              <a:rPr lang="en-US" sz="1800" dirty="0"/>
              <a:t>Classes declared in the same folder are by default considered in one package.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000" l="0" r="98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2745" y="4816744"/>
            <a:ext cx="2041255" cy="20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language- a wider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provides a very big collection of ready-to-use packages and classes to perform variety of programming tasks such as:</a:t>
            </a:r>
          </a:p>
          <a:p>
            <a:pPr lvl="1"/>
            <a:r>
              <a:rPr lang="en-US" dirty="0" smtClean="0"/>
              <a:t>String manipulation.</a:t>
            </a:r>
          </a:p>
          <a:p>
            <a:pPr lvl="1"/>
            <a:r>
              <a:rPr lang="en-US" dirty="0" smtClean="0"/>
              <a:t>Math computation.</a:t>
            </a:r>
          </a:p>
          <a:p>
            <a:pPr lvl="1"/>
            <a:r>
              <a:rPr lang="en-US" dirty="0" smtClean="0"/>
              <a:t>File processing.</a:t>
            </a:r>
          </a:p>
          <a:p>
            <a:pPr lvl="1"/>
            <a:r>
              <a:rPr lang="en-US" dirty="0" smtClean="0"/>
              <a:t>Database access.</a:t>
            </a:r>
          </a:p>
          <a:p>
            <a:pPr lvl="1"/>
            <a:r>
              <a:rPr lang="en-US" dirty="0" smtClean="0"/>
              <a:t>Networking.</a:t>
            </a:r>
          </a:p>
          <a:p>
            <a:pPr lvl="1"/>
            <a:r>
              <a:rPr lang="en-US" dirty="0" smtClean="0"/>
              <a:t>Graphical user interface.</a:t>
            </a:r>
          </a:p>
          <a:p>
            <a:pPr lvl="1"/>
            <a:r>
              <a:rPr lang="en-US" dirty="0" smtClean="0"/>
              <a:t>2D and 3D graphics.</a:t>
            </a:r>
          </a:p>
          <a:p>
            <a:pPr lvl="1"/>
            <a:r>
              <a:rPr lang="en-US" dirty="0" smtClean="0"/>
              <a:t>Game development.  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8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online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 we introduce the detailed online java documentation, Were you should be able to:</a:t>
            </a:r>
          </a:p>
          <a:p>
            <a:pPr lvl="1"/>
            <a:r>
              <a:rPr lang="en-US" dirty="0" smtClean="0"/>
              <a:t>Search for any classes that may fit your specific programming needs.</a:t>
            </a:r>
          </a:p>
          <a:p>
            <a:pPr lvl="1"/>
            <a:r>
              <a:rPr lang="en-US" dirty="0" smtClean="0"/>
              <a:t>Find and understand all the available parameters and methods of a specific class.</a:t>
            </a:r>
          </a:p>
          <a:p>
            <a:pPr lvl="1"/>
            <a:r>
              <a:rPr lang="en-US" dirty="0" smtClean="0"/>
              <a:t>Find the exact syntax of a method to be used.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1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online documentation</a:t>
            </a:r>
          </a:p>
        </p:txBody>
      </p:sp>
      <p:pic>
        <p:nvPicPr>
          <p:cNvPr id="5" name="Picture 4" descr="Screen Shot 2013-03-29 at 11.59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3" y="2197430"/>
            <a:ext cx="7139709" cy="4591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6" y="1662652"/>
            <a:ext cx="7429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3366FF"/>
                </a:solidFill>
              </a:rPr>
              <a:t>http://</a:t>
            </a:r>
            <a:r>
              <a:rPr lang="de-DE" sz="2400" dirty="0" err="1" smtClean="0">
                <a:solidFill>
                  <a:srgbClr val="3366FF"/>
                </a:solidFill>
              </a:rPr>
              <a:t>www.oracle.com</a:t>
            </a:r>
            <a:r>
              <a:rPr lang="de-DE" sz="2400" dirty="0" smtClean="0">
                <a:solidFill>
                  <a:srgbClr val="3366FF"/>
                </a:solidFill>
              </a:rPr>
              <a:t>/</a:t>
            </a:r>
            <a:r>
              <a:rPr lang="de-DE" sz="2400" dirty="0" err="1" smtClean="0">
                <a:solidFill>
                  <a:srgbClr val="3366FF"/>
                </a:solidFill>
              </a:rPr>
              <a:t>technetwork</a:t>
            </a:r>
            <a:r>
              <a:rPr lang="de-DE" sz="2400" dirty="0" smtClean="0">
                <a:solidFill>
                  <a:srgbClr val="3366FF"/>
                </a:solidFill>
              </a:rPr>
              <a:t>/</a:t>
            </a:r>
            <a:r>
              <a:rPr lang="de-DE" sz="2400" dirty="0" err="1" smtClean="0">
                <a:solidFill>
                  <a:srgbClr val="3366FF"/>
                </a:solidFill>
              </a:rPr>
              <a:t>index.html</a:t>
            </a:r>
            <a:endParaRPr lang="de-DE" sz="2400" dirty="0" smtClean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4665" y="4390435"/>
            <a:ext cx="1532667" cy="635025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online documentation</a:t>
            </a:r>
          </a:p>
        </p:txBody>
      </p:sp>
      <p:pic>
        <p:nvPicPr>
          <p:cNvPr id="3" name="Picture 2" descr="Screen Shot 2013-03-30 at 12.0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6" y="1656264"/>
            <a:ext cx="7866576" cy="50941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1083" y="5754077"/>
            <a:ext cx="859692" cy="178807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online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" y="1709442"/>
            <a:ext cx="8552591" cy="45625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7662" y="4562337"/>
            <a:ext cx="859692" cy="178807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93A299"/>
            </a:solidFill>
          </a:ln>
        </p:spPr>
        <p:txBody>
          <a:bodyPr/>
          <a:lstStyle/>
          <a:p>
            <a:r>
              <a:rPr lang="en-US" b="1" dirty="0"/>
              <a:t>An Introduction to Object-Oriented Programming with Java</a:t>
            </a:r>
            <a:r>
              <a:rPr lang="en-US" dirty="0"/>
              <a:t>, C. </a:t>
            </a:r>
            <a:r>
              <a:rPr lang="en-US" dirty="0"/>
              <a:t>Thomas Wu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Java(TM) Programming: From Problem Analysis to Program Design</a:t>
            </a:r>
            <a:r>
              <a:rPr lang="en-US" dirty="0"/>
              <a:t>, D.S. </a:t>
            </a:r>
            <a:r>
              <a:rPr lang="en-US" dirty="0"/>
              <a:t>Malik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http://www.tutorialspoint.com/java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3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387</TotalTime>
  <Words>271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Java Online documentation</vt:lpstr>
      <vt:lpstr>Packages, classes, and methods</vt:lpstr>
      <vt:lpstr>Java language- a wider look</vt:lpstr>
      <vt:lpstr>Java online documentation</vt:lpstr>
      <vt:lpstr>Java online documentation</vt:lpstr>
      <vt:lpstr>Java online documentation</vt:lpstr>
      <vt:lpstr>Java online documentation</vt:lpstr>
      <vt:lpstr>Useful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Arwa Alrubaian</dc:creator>
  <cp:lastModifiedBy>Arwa Alrubaian</cp:lastModifiedBy>
  <cp:revision>9</cp:revision>
  <dcterms:created xsi:type="dcterms:W3CDTF">2013-03-29T18:23:04Z</dcterms:created>
  <dcterms:modified xsi:type="dcterms:W3CDTF">2016-04-05T08:21:36Z</dcterms:modified>
</cp:coreProperties>
</file>