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5"/>
  </p:normalViewPr>
  <p:slideViewPr>
    <p:cSldViewPr snapToGrid="0" snapToObjects="1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D16B3-9BDB-D34D-A3E8-8163288F7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508B1-6AC7-B245-ABD8-284E7B532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F58B8-5268-E14C-AD0E-1CE89A14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419E-6479-B24A-9E17-775AF7D9F02D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0906-CD94-2D4F-8B42-4BC6723E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00366-E8BF-BF4C-BF60-D9B3470E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E90-04C2-DB4A-964D-FAA7D0F2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4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9990-2415-DE40-9681-80DC7B90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B179A-A890-0C4B-ACE7-C0C3B1140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FEF6-497F-0249-A2A3-C4B34BBD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419E-6479-B24A-9E17-775AF7D9F02D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72104-3DE6-7746-981D-68D485AE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2E951-1165-0247-9B27-14A197FA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E90-04C2-DB4A-964D-FAA7D0F2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0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9264AC-1622-954B-8B63-5A8A7487B3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4C737-E6A0-7746-8240-430883CE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C6FD-DD2F-FA43-B2CE-27E0DB9E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419E-6479-B24A-9E17-775AF7D9F02D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DD14-C9CD-C947-B9BA-03E1D4F7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C058B-1ACB-C143-A998-A12E5321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E90-04C2-DB4A-964D-FAA7D0F2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8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F034-F1E0-6E44-89D7-FF7C3210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9C60-4CA8-A34D-8232-B76C4B4FE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DAC3-D632-0747-82C2-83A7A53B7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419E-6479-B24A-9E17-775AF7D9F02D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50AA-36C1-F04E-96D0-EDB6B882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34DF5-2C66-BF4A-9BBF-B6B0DAA3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E90-04C2-DB4A-964D-FAA7D0F2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4069-E256-D34A-9E6E-80CBC4D1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B0AD5-CAB4-A945-A314-EF3CA88DE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CF95-C45C-E94B-8BD0-5904F301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419E-6479-B24A-9E17-775AF7D9F02D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2211E-655C-9A4D-B3EB-55C77BF3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6E01-FD4D-4644-85F1-8B9EA7A2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E90-04C2-DB4A-964D-FAA7D0F2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83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0C00-28D7-7547-B427-26AFF384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C99B-7A80-AC44-AC82-740108AD9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B9A2D-BE37-2644-964B-8EEA64265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DA8B4-A729-8744-A21C-85DFE3C9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419E-6479-B24A-9E17-775AF7D9F02D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441BD-9277-3347-B35B-FF14B926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7125B-E359-5142-8DBE-AC648A42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E90-04C2-DB4A-964D-FAA7D0F2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9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824F-DF14-DF41-A49F-45D74321B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E621-B09A-E747-B9FC-CE92E3131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5A88C-6A03-F041-86E6-D90C76904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9D55D-1313-6D49-BCCC-90025E339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D488F-0268-F24A-B4A1-2835D3968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F27EB-4CA0-104E-BF80-194A6C0F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419E-6479-B24A-9E17-775AF7D9F02D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543A4-DB53-F24E-AD97-1839D1E0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46C23-EB51-214D-967C-E2BCC79E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E90-04C2-DB4A-964D-FAA7D0F2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0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6D47-2E10-1444-98CC-DCB205E7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90FAD-95E6-6046-A557-D6B55A1F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419E-6479-B24A-9E17-775AF7D9F02D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E1A42-ABD4-A348-9FC6-A98E832B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835DB-AC45-9A46-B6D7-17385B9C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E90-04C2-DB4A-964D-FAA7D0F2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BD54E-8146-374E-9C6C-73675A1D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419E-6479-B24A-9E17-775AF7D9F02D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568CC-E8BD-EA47-A985-E942420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4816-5D6B-9A47-97FD-0666F4F4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E90-04C2-DB4A-964D-FAA7D0F2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6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EF7BC-CBB0-1C4E-A863-6B0292BB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5581-7AB9-EE44-9069-58D316838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054D3-3D51-0D48-8962-366037C2E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C971A-2FCF-1342-B60A-CE4F8A79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419E-6479-B24A-9E17-775AF7D9F02D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07405-7F39-7C4F-9115-AE591C2C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F168F-58FD-B44D-9CD3-E40C780E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E90-04C2-DB4A-964D-FAA7D0F2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6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7170-FA51-154D-A11D-734ECB10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CCE5B-E14B-FA4B-8C9F-66471E88A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08BFA-CD72-6345-A7BB-F2892EA15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1D089-5CCB-8F4D-AA25-4CF434BF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419E-6479-B24A-9E17-775AF7D9F02D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98E39-8F64-F64A-ABB6-B47881DA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89D99-1838-7D4A-BCF0-D6DD58EA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24E90-04C2-DB4A-964D-FAA7D0F2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EDF2F-F56B-0340-8618-224BAEC4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34011-A32C-CE4F-A5BB-581A4321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745B1-522E-2F4E-8A5B-A471921C6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C419E-6479-B24A-9E17-775AF7D9F02D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6515C-AF40-4844-8687-99B80D979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0E26-3CA0-A84D-99B7-7D59E82ED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24E90-04C2-DB4A-964D-FAA7D0F2D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F05FE24-3A77-D444-A7F1-CC9A85DA8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762" y="2174875"/>
            <a:ext cx="2759076" cy="2759076"/>
          </a:xfrm>
          <a:prstGeom prst="rect">
            <a:avLst/>
          </a:prstGeom>
        </p:spPr>
      </p:pic>
      <p:pic>
        <p:nvPicPr>
          <p:cNvPr id="7" name="Picture 6" descr="A picture containing broom, shovel, tool, plunger&#10;&#10;Description automatically generated">
            <a:extLst>
              <a:ext uri="{FF2B5EF4-FFF2-40B4-BE49-F238E27FC236}">
                <a16:creationId xmlns:a16="http://schemas.microsoft.com/office/drawing/2014/main" id="{6B61A4A1-52D5-5540-83F4-8688EC577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162" y="2174875"/>
            <a:ext cx="2759076" cy="275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3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rown leather boot&#10;&#10;Description automatically generated">
            <a:extLst>
              <a:ext uri="{FF2B5EF4-FFF2-40B4-BE49-F238E27FC236}">
                <a16:creationId xmlns:a16="http://schemas.microsoft.com/office/drawing/2014/main" id="{D265C82D-73C7-194A-BA30-CCCEC50A4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538" y="2159000"/>
            <a:ext cx="2540000" cy="2540000"/>
          </a:xfrm>
          <a:prstGeom prst="rect">
            <a:avLst/>
          </a:prstGeom>
        </p:spPr>
      </p:pic>
      <p:pic>
        <p:nvPicPr>
          <p:cNvPr id="7" name="Picture 6" descr="A brown leather boot&#10;&#10;Description automatically generated with medium confidence">
            <a:extLst>
              <a:ext uri="{FF2B5EF4-FFF2-40B4-BE49-F238E27FC236}">
                <a16:creationId xmlns:a16="http://schemas.microsoft.com/office/drawing/2014/main" id="{2478D317-5FCA-3043-B390-C6E79E65C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488" y="21590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6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lant, chocolate, close, sliced&#10;&#10;Description automatically generated">
            <a:extLst>
              <a:ext uri="{FF2B5EF4-FFF2-40B4-BE49-F238E27FC236}">
                <a16:creationId xmlns:a16="http://schemas.microsoft.com/office/drawing/2014/main" id="{3ADFB2A7-538D-7A40-AE0B-9C651C02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043113"/>
            <a:ext cx="2757488" cy="2757488"/>
          </a:xfrm>
          <a:prstGeom prst="rect">
            <a:avLst/>
          </a:prstGeom>
        </p:spPr>
      </p:pic>
      <p:pic>
        <p:nvPicPr>
          <p:cNvPr id="7" name="Picture 6" descr="A brown leather boot&#10;&#10;Description automatically generated">
            <a:extLst>
              <a:ext uri="{FF2B5EF4-FFF2-40B4-BE49-F238E27FC236}">
                <a16:creationId xmlns:a16="http://schemas.microsoft.com/office/drawing/2014/main" id="{DDFFB577-14E5-0D42-8D7F-38A45CE2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88" y="1966119"/>
            <a:ext cx="2911475" cy="2911475"/>
          </a:xfrm>
          <a:prstGeom prst="rect">
            <a:avLst/>
          </a:prstGeom>
        </p:spPr>
      </p:pic>
      <p:pic>
        <p:nvPicPr>
          <p:cNvPr id="9" name="Picture 8" descr="A lemon cut in half&#10;&#10;Description automatically generated">
            <a:extLst>
              <a:ext uri="{FF2B5EF4-FFF2-40B4-BE49-F238E27FC236}">
                <a16:creationId xmlns:a16="http://schemas.microsoft.com/office/drawing/2014/main" id="{3158F8C6-DEE4-7F47-863F-E1AD934F4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562" y="1973262"/>
            <a:ext cx="2911475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4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Nora Harhen</dc:creator>
  <cp:lastModifiedBy>Nora Harhen</cp:lastModifiedBy>
  <cp:revision>1</cp:revision>
  <dcterms:created xsi:type="dcterms:W3CDTF">2021-12-05T03:18:43Z</dcterms:created>
  <dcterms:modified xsi:type="dcterms:W3CDTF">2021-12-05T04:49:36Z</dcterms:modified>
</cp:coreProperties>
</file>