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62" r:id="rId4"/>
    <p:sldId id="258" r:id="rId5"/>
    <p:sldId id="267" r:id="rId6"/>
    <p:sldId id="263" r:id="rId7"/>
    <p:sldId id="264" r:id="rId8"/>
    <p:sldId id="266" r:id="rId9"/>
    <p:sldId id="265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2"/>
    <p:restoredTop sz="81529"/>
  </p:normalViewPr>
  <p:slideViewPr>
    <p:cSldViewPr snapToGrid="0" snapToObjects="1">
      <p:cViewPr varScale="1">
        <p:scale>
          <a:sx n="87" d="100"/>
          <a:sy n="87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5977C-8301-624A-AD28-6557E942468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AB031-769E-B246-8931-246B8464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3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AB031-769E-B246-8931-246B84646F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AB031-769E-B246-8931-246B84646F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6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AB031-769E-B246-8931-246B84646F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AB031-769E-B246-8931-246B84646F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6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more,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convenience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eGrocery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in-person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chore.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delivery</a:t>
            </a:r>
            <a:r>
              <a:rPr lang="zh-CN" altLang="en-US" dirty="0"/>
              <a:t> </a:t>
            </a:r>
            <a:r>
              <a:rPr lang="en-US" altLang="zh-CN" dirty="0"/>
              <a:t>drivers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didn’t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much.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expected?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factor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 err="1"/>
              <a:t>unexpectation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gentle</a:t>
            </a:r>
            <a:r>
              <a:rPr lang="zh-CN" altLang="en-US" dirty="0"/>
              <a:t> </a:t>
            </a:r>
            <a:r>
              <a:rPr lang="en-US" altLang="zh-CN" dirty="0"/>
              <a:t>attitude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it?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(adopter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E-prepared</a:t>
            </a:r>
            <a:r>
              <a:rPr lang="zh-CN" altLang="en-US" dirty="0"/>
              <a:t> </a:t>
            </a:r>
            <a:r>
              <a:rPr lang="en-US" altLang="zh-CN" dirty="0"/>
              <a:t>food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exactly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lower,</a:t>
            </a:r>
            <a:r>
              <a:rPr lang="zh-CN" altLang="en-US" dirty="0"/>
              <a:t> </a:t>
            </a:r>
            <a:r>
              <a:rPr lang="en-US" altLang="zh-CN" dirty="0"/>
              <a:t>meaning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discrepancy</a:t>
            </a:r>
            <a:r>
              <a:rPr lang="zh-CN" altLang="en-US" dirty="0"/>
              <a:t> </a:t>
            </a:r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severe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E-grocery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E-food)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AB031-769E-B246-8931-246B84646F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26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AB031-769E-B246-8931-246B84646F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FC7B-312A-E640-9E08-47E0039B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FA293-C8DD-1A43-86B0-A19B591DA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1B5B-7462-4948-954B-9582E71B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DE6-8584-5F46-BF1C-EF8EFCA09A2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A613-8E3C-8F4C-8CE7-7FB2F9CF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AA0A-4F29-C34D-9D63-76572415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9FE8-4706-134E-AE2C-E3872FAB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DB86-6F90-9149-AF05-EBED4368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7F7C6-CDF8-564F-8B8D-86444B014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BF73D-FE92-9949-A0CC-C36C5F04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DE6-8584-5F46-BF1C-EF8EFCA09A2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F468C-16CB-434D-AB4A-E553BAEB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1AA9-247E-3948-BF9A-1E564A44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9FE8-4706-134E-AE2C-E3872FAB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3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6A7CE-BC31-6C43-B4D7-2D0420258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1517D-9C0D-2E40-9536-CAF8E25BF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F93D-3861-644C-830D-E869D21C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DE6-8584-5F46-BF1C-EF8EFCA09A2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0145-17E9-DD4F-8032-DAFCC658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D4E7-AB57-C748-A1EF-7216E7C8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9FE8-4706-134E-AE2C-E3872FAB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2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4418-A088-3049-A200-257D0AF6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6133-52AF-324D-8616-886A16C17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91ED-8DF0-DA4A-8C5D-A4E47C6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DE6-8584-5F46-BF1C-EF8EFCA09A2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2DFD-2155-A14D-9D76-E0D76B34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1305-04A6-7B4B-9E03-CD2BCD1C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9FE8-4706-134E-AE2C-E3872FAB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84B6-69D6-BB48-9969-DFA48D62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20170-AC5E-5C4E-883B-A64F7628D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D8EB2-6AA3-FA47-8472-ED5FE556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DE6-8584-5F46-BF1C-EF8EFCA09A2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7A249-0A31-BA45-8B14-7A665DA5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2098-A7F2-7243-9C0F-D1EAEF97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9FE8-4706-134E-AE2C-E3872FAB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0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1B25-5D0C-B343-B09F-083DFBDF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FC10-4DFB-B24B-9330-46B27D3D0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49E17-69CE-6942-A87A-7D92848CF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123FE-2D0A-0C46-ADAB-07031918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DE6-8584-5F46-BF1C-EF8EFCA09A2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FEC05-13EB-CE45-B419-A3CC0F39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2BF4B-8BE2-E54D-9624-AD1546DA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9FE8-4706-134E-AE2C-E3872FAB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5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6986-6325-0B44-AE25-8ED65D56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EDC07-FACB-C14A-B79B-A5E5CB89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50483-8B7A-B049-B51B-1F623A188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157A3-E20B-BB4D-A6F3-19C58DF7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B0F2E-D5E9-654B-84B4-782ECA7B1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4855D-F633-664C-87F7-93D8E015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DE6-8584-5F46-BF1C-EF8EFCA09A2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39AE7-1D52-EF4B-89FF-55801FD6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50F10-A98C-7948-9618-93C43CF0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9FE8-4706-134E-AE2C-E3872FAB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5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4C0A-C3A1-734F-8835-70DD8897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E5B9E-5470-DD4B-BD6A-BFBE3D4A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DE6-8584-5F46-BF1C-EF8EFCA09A2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E95BE-F095-9441-B2BE-5E1E982C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0AC0C-C256-2344-BD64-9AAD27A1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9FE8-4706-134E-AE2C-E3872FAB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6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DE078-6A9C-434B-A30A-BADF16BA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DE6-8584-5F46-BF1C-EF8EFCA09A2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BEA28-57B7-B94B-8ABE-CF146AF3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6D944-D195-CC45-AB26-E6D452C8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9FE8-4706-134E-AE2C-E3872FAB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2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2E2E-172A-F64B-AF82-191F200D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C8851-833B-2242-BA31-F053108FE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41F47-8A9C-3F4B-AC65-379EBA9F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B6189-A3C2-AA4B-87FC-338DC87E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DE6-8584-5F46-BF1C-EF8EFCA09A2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AB550-EC2A-564D-BEFC-915D4D0D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B541B-EE1D-AE45-B684-28F869C3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9FE8-4706-134E-AE2C-E3872FAB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2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1E0F-9441-764F-985F-680A04EC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893DF-D878-CB4C-9BF6-ECF7C7EB6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E06AE-033A-464D-82B7-669E971E5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C05A4-7B0E-0D4B-8D0F-606052C9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CDE6-8584-5F46-BF1C-EF8EFCA09A2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4274D-D745-BB42-9B9F-7C543CF3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9F1AC-B241-FC4E-BE3F-F2A1ED88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9FE8-4706-134E-AE2C-E3872FAB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4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21A51-0EDF-F74B-8C8C-8E076869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9D8F8-C010-3341-ADCD-15FB91B9D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232F-F50B-8B45-960F-46B6AAE49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9CDE6-8584-5F46-BF1C-EF8EFCA09A2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9679A-4258-594C-B445-1066A8AB5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45269-19D9-B940-9B89-5FCA58343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49FE8-4706-134E-AE2C-E3872FAB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14E4-2A0D-B649-8E3F-83BC2DD3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r>
              <a:rPr lang="en-US" altLang="zh-CN" dirty="0"/>
              <a:t>E-Prepared</a:t>
            </a:r>
            <a:r>
              <a:rPr lang="zh-CN" altLang="en-US" dirty="0"/>
              <a:t> </a:t>
            </a:r>
            <a:r>
              <a:rPr lang="en-US" altLang="zh-CN" dirty="0"/>
              <a:t>food:</a:t>
            </a:r>
            <a:r>
              <a:rPr lang="zh-CN" altLang="en-US" dirty="0"/>
              <a:t> </a:t>
            </a:r>
            <a:r>
              <a:rPr lang="en-US" altLang="zh-CN" dirty="0"/>
              <a:t>Adopt</a:t>
            </a:r>
            <a:r>
              <a:rPr lang="zh-CN" altLang="en-US" dirty="0"/>
              <a:t> </a:t>
            </a:r>
            <a:r>
              <a:rPr lang="en-US" altLang="zh-CN" dirty="0"/>
              <a:t>(49)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non-adopt</a:t>
            </a:r>
            <a:r>
              <a:rPr lang="zh-CN" altLang="en-US" dirty="0"/>
              <a:t> </a:t>
            </a:r>
            <a:r>
              <a:rPr lang="en-US" altLang="zh-CN" dirty="0"/>
              <a:t>(39)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74085-18F6-B04B-B321-AE5EE2D16DB0}"/>
              </a:ext>
            </a:extLst>
          </p:cNvPr>
          <p:cNvSpPr txBox="1"/>
          <p:nvPr/>
        </p:nvSpPr>
        <p:spPr>
          <a:xfrm>
            <a:off x="931817" y="1881051"/>
            <a:ext cx="42278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Adopter: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mind</a:t>
            </a:r>
            <a:r>
              <a:rPr lang="zh-CN" altLang="en-US" dirty="0"/>
              <a:t> </a:t>
            </a:r>
            <a:r>
              <a:rPr lang="en-US" altLang="zh-CN" dirty="0"/>
              <a:t>restaurant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excuse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out (&lt;3)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instant</a:t>
            </a:r>
            <a:r>
              <a:rPr lang="zh-CN" altLang="en-US" dirty="0"/>
              <a:t> </a:t>
            </a:r>
            <a:r>
              <a:rPr lang="en-US" altLang="zh-CN" dirty="0"/>
              <a:t>delivery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cool (~3)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BFBC6-A558-2D48-927D-17561411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93" y="2068286"/>
            <a:ext cx="6855477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8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C34E-F5A9-1447-8430-423ACA80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E-grocery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2DC3F-9837-5C45-A6CA-49AD3478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Attitudes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E-grocery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Grocery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evolved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expose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</a:p>
          <a:p>
            <a:pPr lvl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mind</a:t>
            </a:r>
            <a:r>
              <a:rPr lang="zh-CN" altLang="en-US" dirty="0"/>
              <a:t> </a:t>
            </a:r>
            <a:r>
              <a:rPr lang="en-US" altLang="zh-CN" dirty="0"/>
              <a:t>grocery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</a:p>
          <a:p>
            <a:pPr lvl="1"/>
            <a:r>
              <a:rPr lang="en-US" altLang="zh-CN" dirty="0"/>
              <a:t>Convenience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E-grocery</a:t>
            </a:r>
            <a:r>
              <a:rPr lang="zh-CN" altLang="en-US" dirty="0"/>
              <a:t> </a:t>
            </a:r>
            <a:r>
              <a:rPr lang="en-US" altLang="zh-CN" dirty="0"/>
              <a:t>(in-person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chore)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adopters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in-person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troublesome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(&lt;3)</a:t>
            </a:r>
          </a:p>
          <a:p>
            <a:r>
              <a:rPr lang="en-US" altLang="zh-CN" dirty="0"/>
              <a:t>Non-adopter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worry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theft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expectation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greater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adopter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users.</a:t>
            </a:r>
            <a:r>
              <a:rPr lang="zh-CN" altLang="en-US" dirty="0"/>
              <a:t> </a:t>
            </a:r>
            <a:r>
              <a:rPr lang="en-US" altLang="zh-CN" dirty="0"/>
              <a:t>(hard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get).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adopter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expectation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exposure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E-grocery</a:t>
            </a:r>
            <a:r>
              <a:rPr lang="zh-CN" altLang="en-US" dirty="0"/>
              <a:t> </a:t>
            </a:r>
            <a:r>
              <a:rPr lang="en-US" altLang="zh-CN" dirty="0"/>
              <a:t>increases?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8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4D0-8429-6240-86E6-3E06CC22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E-Clothing:</a:t>
            </a:r>
            <a:r>
              <a:rPr lang="zh-CN" altLang="en-US" dirty="0"/>
              <a:t> </a:t>
            </a:r>
            <a:r>
              <a:rPr lang="en-US" altLang="zh-CN" dirty="0"/>
              <a:t>Adopt</a:t>
            </a:r>
            <a:r>
              <a:rPr lang="zh-CN" altLang="en-US" dirty="0"/>
              <a:t> </a:t>
            </a:r>
            <a:r>
              <a:rPr lang="en-US" altLang="zh-CN" dirty="0"/>
              <a:t>(15)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non-adopt</a:t>
            </a:r>
            <a:r>
              <a:rPr lang="zh-CN" altLang="en-US" dirty="0"/>
              <a:t> </a:t>
            </a:r>
            <a:r>
              <a:rPr lang="en-US" altLang="zh-CN" dirty="0"/>
              <a:t>(26)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D2B00-056F-6547-9D9C-4C8553582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2680" y="2115880"/>
            <a:ext cx="5809218" cy="35945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0A6B6B-7E36-1B46-8F3C-EC1E77DE9092}"/>
              </a:ext>
            </a:extLst>
          </p:cNvPr>
          <p:cNvSpPr txBox="1"/>
          <p:nvPr/>
        </p:nvSpPr>
        <p:spPr>
          <a:xfrm>
            <a:off x="733647" y="2030819"/>
            <a:ext cx="4129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Adopter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relaxing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Enjoy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clothing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(?)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8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4D0-8429-6240-86E6-3E06CC22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E-Clothing: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(149)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Quit</a:t>
            </a:r>
            <a:r>
              <a:rPr lang="zh-CN" altLang="en-US" dirty="0"/>
              <a:t> </a:t>
            </a:r>
            <a:r>
              <a:rPr lang="en-US" altLang="zh-CN" dirty="0"/>
              <a:t>(24)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A6B6B-7E36-1B46-8F3C-EC1E77DE9092}"/>
              </a:ext>
            </a:extLst>
          </p:cNvPr>
          <p:cNvSpPr txBox="1"/>
          <p:nvPr/>
        </p:nvSpPr>
        <p:spPr>
          <a:xfrm>
            <a:off x="733648" y="2030819"/>
            <a:ext cx="45707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Keeper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relaxing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Enjoy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clothing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Quiter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(?)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Pay</a:t>
            </a:r>
            <a:r>
              <a:rPr lang="zh-CN" altLang="en-US" dirty="0"/>
              <a:t> </a:t>
            </a:r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purchases</a:t>
            </a:r>
            <a:r>
              <a:rPr lang="zh-CN" altLang="en-US" dirty="0"/>
              <a:t> </a:t>
            </a:r>
            <a:r>
              <a:rPr lang="en-US" altLang="zh-CN" dirty="0"/>
              <a:t>(more</a:t>
            </a:r>
            <a:r>
              <a:rPr lang="zh-CN" altLang="en-US" dirty="0"/>
              <a:t> </a:t>
            </a:r>
            <a:r>
              <a:rPr lang="en-US" altLang="zh-CN" dirty="0"/>
              <a:t>cautious?)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5CFE31D-5BB8-B645-84E8-ACFE64A10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4427" y="1878788"/>
            <a:ext cx="6049373" cy="4032915"/>
          </a:xfrm>
        </p:spPr>
      </p:pic>
    </p:spTree>
    <p:extLst>
      <p:ext uri="{BB962C8B-B14F-4D97-AF65-F5344CB8AC3E}">
        <p14:creationId xmlns:p14="http://schemas.microsoft.com/office/powerpoint/2010/main" val="96131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4D0-8429-6240-86E6-3E06CC22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E-Clothing: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(149)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new-adopter</a:t>
            </a:r>
            <a:r>
              <a:rPr lang="zh-CN" altLang="en-US" dirty="0"/>
              <a:t> </a:t>
            </a:r>
            <a:r>
              <a:rPr lang="en-US" altLang="zh-CN" dirty="0"/>
              <a:t>(15)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A6B6B-7E36-1B46-8F3C-EC1E77DE9092}"/>
              </a:ext>
            </a:extLst>
          </p:cNvPr>
          <p:cNvSpPr txBox="1"/>
          <p:nvPr/>
        </p:nvSpPr>
        <p:spPr>
          <a:xfrm>
            <a:off x="733647" y="2030819"/>
            <a:ext cx="4221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Adopter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Worry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familiar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(online</a:t>
            </a:r>
            <a:r>
              <a:rPr lang="zh-CN" altLang="en-US" dirty="0"/>
              <a:t> </a:t>
            </a:r>
            <a:r>
              <a:rPr lang="en-US" altLang="zh-CN" dirty="0"/>
              <a:t>ease)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35E33A-E657-C143-AA0D-E90C93F6D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881" y="2030819"/>
            <a:ext cx="6397128" cy="3954759"/>
          </a:xfrm>
        </p:spPr>
      </p:pic>
    </p:spTree>
    <p:extLst>
      <p:ext uri="{BB962C8B-B14F-4D97-AF65-F5344CB8AC3E}">
        <p14:creationId xmlns:p14="http://schemas.microsoft.com/office/powerpoint/2010/main" val="299127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14E4-2A0D-B649-8E3F-83BC2DD3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E-Prepared</a:t>
            </a:r>
            <a:r>
              <a:rPr lang="zh-CN" altLang="en-US" dirty="0"/>
              <a:t> </a:t>
            </a:r>
            <a:r>
              <a:rPr lang="en-US" altLang="zh-CN" dirty="0"/>
              <a:t>food: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(123)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new-adopter</a:t>
            </a:r>
            <a:r>
              <a:rPr lang="zh-CN" altLang="en-US" dirty="0"/>
              <a:t> </a:t>
            </a:r>
            <a:r>
              <a:rPr lang="en-US" altLang="zh-CN" dirty="0"/>
              <a:t>(49)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9BABC8-1D61-C54C-A7BC-4CED6F1ED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1450" y="2246483"/>
            <a:ext cx="6410537" cy="315851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9D0AA-A362-134D-BB6B-FB12D1555768}"/>
              </a:ext>
            </a:extLst>
          </p:cNvPr>
          <p:cNvSpPr txBox="1"/>
          <p:nvPr/>
        </p:nvSpPr>
        <p:spPr>
          <a:xfrm>
            <a:off x="931818" y="1881051"/>
            <a:ext cx="4479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User: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mind</a:t>
            </a:r>
            <a:r>
              <a:rPr lang="zh-CN" altLang="en-US" dirty="0"/>
              <a:t> </a:t>
            </a:r>
            <a:r>
              <a:rPr lang="en-US" altLang="zh-CN" dirty="0"/>
              <a:t>restaurant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instant</a:t>
            </a:r>
            <a:r>
              <a:rPr lang="zh-CN" altLang="en-US" dirty="0"/>
              <a:t> </a:t>
            </a:r>
            <a:r>
              <a:rPr lang="en-US" altLang="zh-CN" dirty="0"/>
              <a:t>delivery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cool</a:t>
            </a:r>
          </a:p>
        </p:txBody>
      </p:sp>
    </p:spTree>
    <p:extLst>
      <p:ext uri="{BB962C8B-B14F-4D97-AF65-F5344CB8AC3E}">
        <p14:creationId xmlns:p14="http://schemas.microsoft.com/office/powerpoint/2010/main" val="232716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A321-0D3D-2B44-A95C-FBF638A1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Increased</a:t>
            </a:r>
            <a:r>
              <a:rPr lang="zh-CN" altLang="en-US" dirty="0"/>
              <a:t> </a:t>
            </a:r>
            <a:r>
              <a:rPr lang="en-US" altLang="zh-CN" dirty="0"/>
              <a:t>Familiarity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attitudes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9EFC8-B7EF-AE40-8646-E92B67A2A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742" y="2638565"/>
            <a:ext cx="7908295" cy="26828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680DC7-0DB4-E646-9BEC-405AF935BDDF}"/>
              </a:ext>
            </a:extLst>
          </p:cNvPr>
          <p:cNvSpPr/>
          <p:nvPr/>
        </p:nvSpPr>
        <p:spPr>
          <a:xfrm>
            <a:off x="4029742" y="2946213"/>
            <a:ext cx="7672575" cy="213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FA5C9-F96F-5D4A-9EBB-7F4C6C3C310D}"/>
              </a:ext>
            </a:extLst>
          </p:cNvPr>
          <p:cNvSpPr/>
          <p:nvPr/>
        </p:nvSpPr>
        <p:spPr>
          <a:xfrm>
            <a:off x="4029741" y="4322086"/>
            <a:ext cx="7672575" cy="178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24CA8-82BB-C44C-AD13-19C4466AEEEC}"/>
              </a:ext>
            </a:extLst>
          </p:cNvPr>
          <p:cNvSpPr/>
          <p:nvPr/>
        </p:nvSpPr>
        <p:spPr>
          <a:xfrm>
            <a:off x="4029740" y="3559227"/>
            <a:ext cx="7672575" cy="213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68E7-F49E-6548-906E-4471284606F9}"/>
              </a:ext>
            </a:extLst>
          </p:cNvPr>
          <p:cNvSpPr txBox="1"/>
          <p:nvPr/>
        </p:nvSpPr>
        <p:spPr>
          <a:xfrm>
            <a:off x="467833" y="2303785"/>
            <a:ext cx="35619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E-food</a:t>
            </a:r>
            <a:r>
              <a:rPr lang="zh-CN" altLang="en-US" dirty="0"/>
              <a:t> </a:t>
            </a:r>
            <a:r>
              <a:rPr lang="en-US" altLang="zh-CN" dirty="0"/>
              <a:t>that’s</a:t>
            </a:r>
            <a:r>
              <a:rPr lang="zh-CN" altLang="en-US" dirty="0"/>
              <a:t> </a:t>
            </a:r>
            <a:r>
              <a:rPr lang="en-US" altLang="zh-CN" dirty="0"/>
              <a:t>admired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adopters: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restaurant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Instant</a:t>
            </a:r>
            <a:r>
              <a:rPr lang="zh-CN" altLang="en-US" dirty="0"/>
              <a:t> </a:t>
            </a:r>
            <a:r>
              <a:rPr lang="en-US" altLang="zh-CN" dirty="0"/>
              <a:t>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become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familiar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service,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advantages</a:t>
            </a:r>
            <a:r>
              <a:rPr lang="zh-CN" altLang="en-US" dirty="0"/>
              <a:t> 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E-food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admired</a:t>
            </a:r>
            <a:r>
              <a:rPr lang="zh-CN" altLang="en-US" dirty="0"/>
              <a:t> </a:t>
            </a:r>
            <a:r>
              <a:rPr lang="en-US" altLang="zh-CN" dirty="0"/>
              <a:t>(old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users)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2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14E4-2A0D-B649-8E3F-83BC2DD3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E-Prepared</a:t>
            </a:r>
            <a:r>
              <a:rPr lang="zh-CN" altLang="en-US" dirty="0"/>
              <a:t> </a:t>
            </a:r>
            <a:r>
              <a:rPr lang="en-US" altLang="zh-CN" dirty="0"/>
              <a:t>food: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(123)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Quit</a:t>
            </a:r>
            <a:r>
              <a:rPr lang="zh-CN" altLang="en-US" dirty="0"/>
              <a:t> </a:t>
            </a:r>
            <a:r>
              <a:rPr lang="en-US" altLang="zh-CN" dirty="0"/>
              <a:t>(15)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45E4E-F34C-D84B-8BB8-91B4F7A0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528" y="2165852"/>
            <a:ext cx="6241138" cy="3125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39B979-E298-BB41-A1A2-2741CA5E4640}"/>
              </a:ext>
            </a:extLst>
          </p:cNvPr>
          <p:cNvSpPr txBox="1"/>
          <p:nvPr/>
        </p:nvSpPr>
        <p:spPr>
          <a:xfrm>
            <a:off x="931818" y="1881051"/>
            <a:ext cx="4479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Keeper: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mind</a:t>
            </a:r>
            <a:r>
              <a:rPr lang="zh-CN" altLang="en-US" dirty="0"/>
              <a:t> </a:t>
            </a:r>
            <a:r>
              <a:rPr lang="en-US" altLang="zh-CN" dirty="0"/>
              <a:t>restaurant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food</a:t>
            </a:r>
            <a:r>
              <a:rPr lang="zh-CN" altLang="en-US" dirty="0"/>
              <a:t> </a:t>
            </a:r>
            <a:r>
              <a:rPr lang="en-US" altLang="zh-CN" dirty="0"/>
              <a:t>delivery</a:t>
            </a:r>
            <a:r>
              <a:rPr lang="zh-CN" altLang="en-US" dirty="0"/>
              <a:t> </a:t>
            </a:r>
            <a:r>
              <a:rPr lang="en-US" altLang="zh-CN" dirty="0"/>
              <a:t>company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	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relate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experience?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Ease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leads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 err="1"/>
              <a:t>quiting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C42DA4-A3ED-5541-8641-0DA7FDA36E64}"/>
              </a:ext>
            </a:extLst>
          </p:cNvPr>
          <p:cNvSpPr/>
          <p:nvPr/>
        </p:nvSpPr>
        <p:spPr>
          <a:xfrm>
            <a:off x="5538528" y="2541181"/>
            <a:ext cx="5891472" cy="233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E191F-7802-9C4E-ADA6-F1569A09D5B5}"/>
              </a:ext>
            </a:extLst>
          </p:cNvPr>
          <p:cNvSpPr/>
          <p:nvPr/>
        </p:nvSpPr>
        <p:spPr>
          <a:xfrm>
            <a:off x="5538528" y="4288465"/>
            <a:ext cx="5891472" cy="233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695998-DB56-B446-BF79-7CD52E1F89E4}"/>
              </a:ext>
            </a:extLst>
          </p:cNvPr>
          <p:cNvSpPr/>
          <p:nvPr/>
        </p:nvSpPr>
        <p:spPr>
          <a:xfrm>
            <a:off x="5538528" y="4997546"/>
            <a:ext cx="5891472" cy="233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C454-677B-D349-ADFB-0FF5E4D7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E-Prepared</a:t>
            </a:r>
            <a:r>
              <a:rPr lang="zh-CN" altLang="en-US" dirty="0"/>
              <a:t> </a:t>
            </a:r>
            <a:r>
              <a:rPr lang="en-US" altLang="zh-CN" dirty="0"/>
              <a:t>Food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6F4B6-A939-5346-9EE7-DADC3283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advantage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E-prepared</a:t>
            </a:r>
            <a:r>
              <a:rPr lang="zh-CN" altLang="en-US" dirty="0"/>
              <a:t> </a:t>
            </a:r>
            <a:r>
              <a:rPr lang="en-US" altLang="zh-CN" dirty="0"/>
              <a:t>food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reinforced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become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familiar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</a:p>
          <a:p>
            <a:pPr lvl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mind</a:t>
            </a:r>
            <a:r>
              <a:rPr lang="zh-CN" altLang="en-US" dirty="0"/>
              <a:t> </a:t>
            </a:r>
            <a:r>
              <a:rPr lang="en-US" altLang="zh-CN" dirty="0"/>
              <a:t>restaurant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</a:p>
          <a:p>
            <a:pPr lvl="1"/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lvl="1"/>
            <a:r>
              <a:rPr lang="en-US" altLang="zh-CN" dirty="0"/>
              <a:t>Instant</a:t>
            </a:r>
            <a:r>
              <a:rPr lang="zh-CN" altLang="en-US" dirty="0"/>
              <a:t> </a:t>
            </a:r>
            <a:r>
              <a:rPr lang="en-US" altLang="zh-CN" dirty="0"/>
              <a:t>delivery</a:t>
            </a:r>
          </a:p>
          <a:p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faced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E-Prepared</a:t>
            </a:r>
            <a:r>
              <a:rPr lang="zh-CN" altLang="en-US" dirty="0"/>
              <a:t> </a:t>
            </a:r>
            <a:r>
              <a:rPr lang="en-US" altLang="zh-CN" dirty="0"/>
              <a:t>food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</a:p>
          <a:p>
            <a:pPr lvl="1"/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delivery</a:t>
            </a:r>
            <a:r>
              <a:rPr lang="zh-CN" altLang="en-US" dirty="0"/>
              <a:t> </a:t>
            </a:r>
            <a:r>
              <a:rPr lang="en-US" altLang="zh-CN" dirty="0"/>
              <a:t>company</a:t>
            </a:r>
          </a:p>
          <a:p>
            <a:pPr lvl="1"/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(keeper)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delivery</a:t>
            </a:r>
            <a:r>
              <a:rPr lang="zh-CN" altLang="en-US" dirty="0"/>
              <a:t> </a:t>
            </a:r>
            <a:r>
              <a:rPr lang="en-US" altLang="zh-CN" dirty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6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14E4-2A0D-B649-8E3F-83BC2DD3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r>
              <a:rPr lang="en-US" altLang="zh-CN" dirty="0"/>
              <a:t>E-Grocery:</a:t>
            </a:r>
            <a:r>
              <a:rPr lang="zh-CN" altLang="en-US" dirty="0"/>
              <a:t> </a:t>
            </a:r>
            <a:r>
              <a:rPr lang="en-US" altLang="zh-CN" dirty="0"/>
              <a:t>Adopt</a:t>
            </a:r>
            <a:r>
              <a:rPr lang="zh-CN" altLang="en-US" dirty="0"/>
              <a:t> </a:t>
            </a:r>
            <a:r>
              <a:rPr lang="en-US" altLang="zh-CN" dirty="0"/>
              <a:t>(51)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non-adopt</a:t>
            </a:r>
            <a:r>
              <a:rPr lang="zh-CN" altLang="en-US" dirty="0"/>
              <a:t> </a:t>
            </a:r>
            <a:r>
              <a:rPr lang="en-US" altLang="zh-CN" dirty="0"/>
              <a:t>(99)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74085-18F6-B04B-B321-AE5EE2D16DB0}"/>
              </a:ext>
            </a:extLst>
          </p:cNvPr>
          <p:cNvSpPr txBox="1"/>
          <p:nvPr/>
        </p:nvSpPr>
        <p:spPr>
          <a:xfrm>
            <a:off x="931817" y="1881051"/>
            <a:ext cx="41585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Adopter: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mind</a:t>
            </a:r>
            <a:r>
              <a:rPr lang="zh-CN" altLang="en-US" dirty="0"/>
              <a:t> </a:t>
            </a:r>
            <a:r>
              <a:rPr lang="en-US" altLang="zh-CN" dirty="0"/>
              <a:t>grocery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In-person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chore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exactly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instant</a:t>
            </a:r>
            <a:r>
              <a:rPr lang="zh-CN" altLang="en-US" dirty="0"/>
              <a:t> </a:t>
            </a:r>
            <a:r>
              <a:rPr lang="en-US" altLang="zh-CN" dirty="0"/>
              <a:t>delivery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Non-adopter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Worry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FAA96-A55F-FE41-B575-F0C51062C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391" y="2033021"/>
            <a:ext cx="6909576" cy="35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1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14E4-2A0D-B649-8E3F-83BC2DD3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E-Grocery: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(60)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new-adopter</a:t>
            </a:r>
            <a:r>
              <a:rPr lang="zh-CN" altLang="en-US" dirty="0"/>
              <a:t> </a:t>
            </a:r>
            <a:r>
              <a:rPr lang="en-US" altLang="zh-CN" dirty="0"/>
              <a:t>(51)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9D0AA-A362-134D-BB6B-FB12D1555768}"/>
              </a:ext>
            </a:extLst>
          </p:cNvPr>
          <p:cNvSpPr txBox="1"/>
          <p:nvPr/>
        </p:nvSpPr>
        <p:spPr>
          <a:xfrm>
            <a:off x="931818" y="1881051"/>
            <a:ext cx="4479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User: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Shop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mind</a:t>
            </a:r>
            <a:r>
              <a:rPr lang="zh-CN" altLang="en-US" dirty="0"/>
              <a:t> </a:t>
            </a:r>
            <a:r>
              <a:rPr lang="en-US" altLang="zh-CN" dirty="0"/>
              <a:t>grocery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chore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E-food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grocery</a:t>
            </a:r>
            <a:r>
              <a:rPr lang="zh-CN" altLang="en-US" dirty="0"/>
              <a:t> </a:t>
            </a:r>
            <a:r>
              <a:rPr lang="en-US" altLang="zh-CN" dirty="0"/>
              <a:t>delivery</a:t>
            </a:r>
            <a:r>
              <a:rPr lang="zh-CN" altLang="en-US" dirty="0"/>
              <a:t> </a:t>
            </a:r>
            <a:r>
              <a:rPr lang="en-US" altLang="zh-CN" dirty="0"/>
              <a:t>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carrying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User: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exactly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067E2AF-27F1-BC45-B17D-11A7CF4D3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7133" y="2026112"/>
            <a:ext cx="7014867" cy="3597640"/>
          </a:xfrm>
        </p:spPr>
      </p:pic>
    </p:spTree>
    <p:extLst>
      <p:ext uri="{BB962C8B-B14F-4D97-AF65-F5344CB8AC3E}">
        <p14:creationId xmlns:p14="http://schemas.microsoft.com/office/powerpoint/2010/main" val="305546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A321-0D3D-2B44-A95C-FBF638A1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Increased</a:t>
            </a:r>
            <a:r>
              <a:rPr lang="zh-CN" altLang="en-US" dirty="0"/>
              <a:t> </a:t>
            </a:r>
            <a:r>
              <a:rPr lang="en-US" altLang="zh-CN" dirty="0"/>
              <a:t>Familiarity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attitudes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68E7-F49E-6548-906E-4471284606F9}"/>
              </a:ext>
            </a:extLst>
          </p:cNvPr>
          <p:cNvSpPr txBox="1"/>
          <p:nvPr/>
        </p:nvSpPr>
        <p:spPr>
          <a:xfrm>
            <a:off x="553387" y="1868026"/>
            <a:ext cx="34444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attitudes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adopters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evolve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users: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mind</a:t>
            </a:r>
            <a:r>
              <a:rPr lang="zh-CN" altLang="en-US" dirty="0"/>
              <a:t> </a:t>
            </a:r>
            <a:r>
              <a:rPr lang="en-US" altLang="zh-CN" dirty="0"/>
              <a:t>grocery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In-person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chore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E-grocery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adopters</a:t>
            </a:r>
            <a:r>
              <a:rPr lang="zh-CN" altLang="en-US" dirty="0"/>
              <a:t> </a:t>
            </a:r>
            <a:r>
              <a:rPr lang="en-US" altLang="zh-CN" dirty="0"/>
              <a:t>realize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expected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4F34C4B-5B0D-D34C-9A42-60FFC92A4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7842" y="2139773"/>
            <a:ext cx="8034475" cy="3025162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FD0AAF4-AE06-2547-8202-5E94E81161D7}"/>
              </a:ext>
            </a:extLst>
          </p:cNvPr>
          <p:cNvSpPr/>
          <p:nvPr/>
        </p:nvSpPr>
        <p:spPr>
          <a:xfrm>
            <a:off x="3997842" y="2616605"/>
            <a:ext cx="7697972" cy="181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64B633-36A3-2740-8B02-0E46B7FADCDD}"/>
              </a:ext>
            </a:extLst>
          </p:cNvPr>
          <p:cNvSpPr/>
          <p:nvPr/>
        </p:nvSpPr>
        <p:spPr>
          <a:xfrm>
            <a:off x="3997842" y="2797637"/>
            <a:ext cx="7697972" cy="177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AA4148-DB85-4743-BAEE-9F33FBF8324C}"/>
              </a:ext>
            </a:extLst>
          </p:cNvPr>
          <p:cNvSpPr/>
          <p:nvPr/>
        </p:nvSpPr>
        <p:spPr>
          <a:xfrm>
            <a:off x="3997842" y="3713798"/>
            <a:ext cx="7697972" cy="185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9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14E4-2A0D-B649-8E3F-83BC2DD3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E-Grocery: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(60)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Quit</a:t>
            </a:r>
            <a:r>
              <a:rPr lang="zh-CN" altLang="en-US" dirty="0"/>
              <a:t> </a:t>
            </a:r>
            <a:r>
              <a:rPr lang="en-US" altLang="zh-CN" dirty="0"/>
              <a:t>(10)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9B979-E298-BB41-A1A2-2741CA5E4640}"/>
              </a:ext>
            </a:extLst>
          </p:cNvPr>
          <p:cNvSpPr txBox="1"/>
          <p:nvPr/>
        </p:nvSpPr>
        <p:spPr>
          <a:xfrm>
            <a:off x="452133" y="2180853"/>
            <a:ext cx="4254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Keeper: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Shop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exactly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grocery</a:t>
            </a:r>
            <a:r>
              <a:rPr lang="zh-CN" altLang="en-US" dirty="0"/>
              <a:t> </a:t>
            </a:r>
            <a:r>
              <a:rPr lang="en-US" altLang="zh-CN" dirty="0"/>
              <a:t>delivery</a:t>
            </a:r>
            <a:r>
              <a:rPr lang="zh-CN" altLang="en-US" dirty="0"/>
              <a:t> </a:t>
            </a:r>
            <a:r>
              <a:rPr lang="en-US" altLang="zh-CN" dirty="0"/>
              <a:t>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Quit: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shop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/>
              <a:t>list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believe</a:t>
            </a:r>
            <a:r>
              <a:rPr lang="zh-CN" altLang="en-US" dirty="0"/>
              <a:t> </a:t>
            </a:r>
            <a:r>
              <a:rPr lang="en-US" altLang="zh-CN" dirty="0"/>
              <a:t>themselves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30F30C6-839F-C74C-83AC-985466376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7048" y="1915139"/>
            <a:ext cx="6800830" cy="3821202"/>
          </a:xfrm>
        </p:spPr>
      </p:pic>
    </p:spTree>
    <p:extLst>
      <p:ext uri="{BB962C8B-B14F-4D97-AF65-F5344CB8AC3E}">
        <p14:creationId xmlns:p14="http://schemas.microsoft.com/office/powerpoint/2010/main" val="369115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754</Words>
  <Application>Microsoft Macintosh PowerPoint</Application>
  <PresentationFormat>Widescreen</PresentationFormat>
  <Paragraphs>95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Theme</vt:lpstr>
      <vt:lpstr>E-Prepared food: Adopt (49) v.s. non-adopt (39)</vt:lpstr>
      <vt:lpstr>E-Prepared food: Old (123) v.s. new-adopter (49)</vt:lpstr>
      <vt:lpstr>Increased Familiarity lead to more positive attitudes towards the services</vt:lpstr>
      <vt:lpstr>E-Prepared food: Keep (123) v.s. Quit (15)</vt:lpstr>
      <vt:lpstr>E-Prepared Food Summary</vt:lpstr>
      <vt:lpstr>E-Grocery: Adopt (51) v.s. non-adopt (99)</vt:lpstr>
      <vt:lpstr>E-Grocery: Old (60) v.s. new-adopter (51)</vt:lpstr>
      <vt:lpstr>Increased Familiarity lead to more positive attitudes towards the services</vt:lpstr>
      <vt:lpstr>E-Grocery: Keep (60) v.s. Quit (10)</vt:lpstr>
      <vt:lpstr>E-grocery summary</vt:lpstr>
      <vt:lpstr>E-Clothing: Adopt (15) v.s. non-adopt (26)</vt:lpstr>
      <vt:lpstr>E-Clothing: Keep (149) v.s. Quit (24)</vt:lpstr>
      <vt:lpstr>E-Clothing: Old (149) v.s. new-adopter (15)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E-Prepared food: Adopt v.s. non-adopt</dc:title>
  <dc:creator>Norah Luo</dc:creator>
  <cp:lastModifiedBy>Norah Luo</cp:lastModifiedBy>
  <cp:revision>28</cp:revision>
  <dcterms:created xsi:type="dcterms:W3CDTF">2021-03-18T21:53:42Z</dcterms:created>
  <dcterms:modified xsi:type="dcterms:W3CDTF">2021-03-29T00:56:18Z</dcterms:modified>
</cp:coreProperties>
</file>