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0" r:id="rId5"/>
    <p:sldId id="262" r:id="rId6"/>
    <p:sldId id="263" r:id="rId7"/>
    <p:sldId id="259" r:id="rId8"/>
    <p:sldId id="261"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6"/>
    <p:restoredTop sz="80653"/>
  </p:normalViewPr>
  <p:slideViewPr>
    <p:cSldViewPr snapToGrid="0" snapToObjects="1">
      <p:cViewPr>
        <p:scale>
          <a:sx n="90" d="100"/>
          <a:sy n="90" d="100"/>
        </p:scale>
        <p:origin x="7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A9474-4FC2-C64C-88BA-D5F1C645BFFA}"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FA34F-EC60-894A-B672-18B1D5DCE887}" type="slidenum">
              <a:rPr lang="en-US" smtClean="0"/>
              <a:t>‹#›</a:t>
            </a:fld>
            <a:endParaRPr lang="en-US"/>
          </a:p>
        </p:txBody>
      </p:sp>
    </p:spTree>
    <p:extLst>
      <p:ext uri="{BB962C8B-B14F-4D97-AF65-F5344CB8AC3E}">
        <p14:creationId xmlns:p14="http://schemas.microsoft.com/office/powerpoint/2010/main" val="2648237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40%</a:t>
            </a:r>
            <a:r>
              <a:rPr lang="zh-CN" altLang="en-US" dirty="0"/>
              <a:t> </a:t>
            </a:r>
            <a:r>
              <a:rPr lang="en-US" altLang="zh-CN" dirty="0"/>
              <a:t>of</a:t>
            </a:r>
            <a:r>
              <a:rPr lang="zh-CN" altLang="en-US" dirty="0"/>
              <a:t> </a:t>
            </a:r>
            <a:r>
              <a:rPr lang="en-US" altLang="zh-CN" dirty="0" err="1"/>
              <a:t>Eclothing</a:t>
            </a:r>
            <a:r>
              <a:rPr lang="zh-CN" altLang="en-US" dirty="0"/>
              <a:t> </a:t>
            </a:r>
            <a:r>
              <a:rPr lang="en-US" altLang="zh-CN" dirty="0"/>
              <a:t>user</a:t>
            </a:r>
            <a:r>
              <a:rPr lang="zh-CN" altLang="en-US" dirty="0"/>
              <a:t> </a:t>
            </a:r>
            <a:r>
              <a:rPr lang="en-US" altLang="zh-CN" dirty="0"/>
              <a:t>purchase</a:t>
            </a:r>
            <a:r>
              <a:rPr lang="zh-CN" altLang="en-US" dirty="0"/>
              <a:t> </a:t>
            </a:r>
            <a:r>
              <a:rPr lang="en-US" altLang="zh-CN" dirty="0"/>
              <a:t>clothes</a:t>
            </a:r>
            <a:r>
              <a:rPr lang="zh-CN" altLang="en-US" dirty="0"/>
              <a:t> </a:t>
            </a:r>
            <a:r>
              <a:rPr lang="en-US" altLang="zh-CN" dirty="0"/>
              <a:t>online</a:t>
            </a:r>
            <a:r>
              <a:rPr lang="zh-CN" altLang="en-US" dirty="0"/>
              <a:t> </a:t>
            </a:r>
            <a:r>
              <a:rPr lang="en-US" altLang="zh-CN" dirty="0"/>
              <a:t>&amp;</a:t>
            </a:r>
            <a:r>
              <a:rPr lang="zh-CN" altLang="en-US" dirty="0"/>
              <a:t> </a:t>
            </a:r>
            <a:r>
              <a:rPr lang="en-US" altLang="zh-CN" dirty="0"/>
              <a:t>instore</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frequency.</a:t>
            </a:r>
            <a:r>
              <a:rPr lang="zh-CN" altLang="en-US" dirty="0"/>
              <a:t> </a:t>
            </a:r>
            <a:r>
              <a:rPr lang="en-US" altLang="zh-CN" dirty="0"/>
              <a:t>About</a:t>
            </a:r>
            <a:r>
              <a:rPr lang="zh-CN" altLang="en-US" dirty="0"/>
              <a:t> </a:t>
            </a:r>
            <a:r>
              <a:rPr lang="en-US" altLang="zh-CN" dirty="0"/>
              <a:t>10%</a:t>
            </a:r>
            <a:r>
              <a:rPr lang="zh-CN" altLang="en-US" dirty="0"/>
              <a:t> </a:t>
            </a:r>
            <a:r>
              <a:rPr lang="en-US" altLang="zh-CN" dirty="0"/>
              <a:t>of</a:t>
            </a:r>
            <a:r>
              <a:rPr lang="zh-CN" altLang="en-US" dirty="0"/>
              <a:t> </a:t>
            </a:r>
            <a:r>
              <a:rPr lang="en-US" altLang="zh-CN" dirty="0"/>
              <a:t>people</a:t>
            </a:r>
            <a:r>
              <a:rPr lang="zh-CN" altLang="en-US" dirty="0"/>
              <a:t> </a:t>
            </a:r>
            <a:r>
              <a:rPr lang="en-US" altLang="zh-CN" dirty="0"/>
              <a:t>in</a:t>
            </a:r>
            <a:r>
              <a:rPr lang="zh-CN" altLang="en-US" dirty="0"/>
              <a:t> </a:t>
            </a:r>
            <a:r>
              <a:rPr lang="en-US" altLang="zh-CN" dirty="0"/>
              <a:t>this</a:t>
            </a:r>
            <a:r>
              <a:rPr lang="zh-CN" altLang="en-US" dirty="0"/>
              <a:t> </a:t>
            </a:r>
            <a:r>
              <a:rPr lang="en-US" altLang="zh-CN" dirty="0"/>
              <a:t>group</a:t>
            </a:r>
            <a:r>
              <a:rPr lang="zh-CN" altLang="en-US" dirty="0"/>
              <a:t> </a:t>
            </a:r>
            <a:r>
              <a:rPr lang="en-US" altLang="zh-CN" dirty="0"/>
              <a:t>shopped</a:t>
            </a:r>
            <a:r>
              <a:rPr lang="zh-CN" altLang="en-US" dirty="0"/>
              <a:t> </a:t>
            </a:r>
            <a:r>
              <a:rPr lang="en-US" altLang="zh-CN" dirty="0"/>
              <a:t>with</a:t>
            </a:r>
            <a:r>
              <a:rPr lang="zh-CN" altLang="en-US" dirty="0"/>
              <a:t> </a:t>
            </a:r>
            <a:r>
              <a:rPr lang="en-US" altLang="zh-CN" dirty="0"/>
              <a:t>a</a:t>
            </a:r>
            <a:r>
              <a:rPr lang="zh-CN" altLang="en-US" dirty="0"/>
              <a:t> </a:t>
            </a:r>
            <a:r>
              <a:rPr lang="en-US" altLang="zh-CN" dirty="0"/>
              <a:t>higher</a:t>
            </a:r>
            <a:r>
              <a:rPr lang="zh-CN" altLang="en-US" dirty="0"/>
              <a:t> </a:t>
            </a:r>
            <a:r>
              <a:rPr lang="en-US" altLang="zh-CN" dirty="0"/>
              <a:t>frequency</a:t>
            </a:r>
            <a:r>
              <a:rPr lang="zh-CN" altLang="en-US" dirty="0"/>
              <a:t> </a:t>
            </a:r>
            <a:r>
              <a:rPr lang="en-US" altLang="zh-CN" dirty="0"/>
              <a:t>online</a:t>
            </a:r>
            <a:r>
              <a:rPr lang="zh-CN" altLang="en-US" dirty="0"/>
              <a:t> </a:t>
            </a:r>
            <a:r>
              <a:rPr lang="en-US" altLang="zh-CN" dirty="0"/>
              <a:t>than</a:t>
            </a:r>
            <a:r>
              <a:rPr lang="zh-CN" altLang="en-US" dirty="0"/>
              <a:t> </a:t>
            </a:r>
            <a:r>
              <a:rPr lang="en-US" altLang="zh-CN" dirty="0"/>
              <a:t>in-store.</a:t>
            </a:r>
            <a:r>
              <a:rPr lang="zh-CN" altLang="en-US" dirty="0"/>
              <a:t> </a:t>
            </a:r>
            <a:r>
              <a:rPr lang="en-US" altLang="zh-CN" dirty="0"/>
              <a:t>And</a:t>
            </a:r>
            <a:r>
              <a:rPr lang="zh-CN" altLang="en-US" dirty="0"/>
              <a:t> </a:t>
            </a:r>
            <a:r>
              <a:rPr lang="en-US" altLang="zh-CN" dirty="0"/>
              <a:t>40%</a:t>
            </a:r>
            <a:r>
              <a:rPr lang="zh-CN" altLang="en-US" dirty="0"/>
              <a:t> </a:t>
            </a:r>
            <a:r>
              <a:rPr lang="en-US" altLang="zh-CN" dirty="0"/>
              <a:t>of</a:t>
            </a:r>
            <a:r>
              <a:rPr lang="zh-CN" altLang="en-US" dirty="0"/>
              <a:t> </a:t>
            </a:r>
            <a:r>
              <a:rPr lang="en-US" altLang="zh-CN" dirty="0"/>
              <a:t>them</a:t>
            </a:r>
            <a:r>
              <a:rPr lang="zh-CN" altLang="en-US" dirty="0"/>
              <a:t> </a:t>
            </a:r>
            <a:r>
              <a:rPr lang="en-US" altLang="zh-CN" dirty="0"/>
              <a:t>only</a:t>
            </a:r>
            <a:r>
              <a:rPr lang="zh-CN" altLang="en-US" dirty="0"/>
              <a:t> </a:t>
            </a:r>
            <a:r>
              <a:rPr lang="en-US" altLang="zh-CN" dirty="0"/>
              <a:t>shopped</a:t>
            </a:r>
            <a:r>
              <a:rPr lang="zh-CN" altLang="en-US" dirty="0"/>
              <a:t> </a:t>
            </a:r>
            <a:r>
              <a:rPr lang="en-US" altLang="zh-CN" dirty="0"/>
              <a:t>clothes</a:t>
            </a:r>
            <a:r>
              <a:rPr lang="zh-CN" altLang="en-US" dirty="0"/>
              <a:t> </a:t>
            </a:r>
            <a:r>
              <a:rPr lang="en-US" altLang="zh-CN" dirty="0"/>
              <a:t>online.</a:t>
            </a:r>
            <a:r>
              <a:rPr lang="zh-CN" altLang="en-US" dirty="0"/>
              <a:t> </a:t>
            </a:r>
            <a:endParaRPr lang="en-US" altLang="zh-CN" dirty="0"/>
          </a:p>
          <a:p>
            <a:r>
              <a:rPr lang="en-US" altLang="zh-CN" dirty="0"/>
              <a:t>For</a:t>
            </a:r>
            <a:r>
              <a:rPr lang="zh-CN" altLang="en-US" dirty="0"/>
              <a:t> </a:t>
            </a:r>
            <a:r>
              <a:rPr lang="en-US" altLang="zh-CN" dirty="0"/>
              <a:t>partially</a:t>
            </a:r>
            <a:r>
              <a:rPr lang="zh-CN" altLang="en-US" dirty="0"/>
              <a:t> </a:t>
            </a:r>
            <a:r>
              <a:rPr lang="en-US" altLang="zh-CN" dirty="0"/>
              <a:t>Ecommerce</a:t>
            </a:r>
            <a:r>
              <a:rPr lang="zh-CN" altLang="en-US" dirty="0"/>
              <a:t> </a:t>
            </a:r>
            <a:r>
              <a:rPr lang="en-US" altLang="zh-CN" dirty="0"/>
              <a:t>dependent</a:t>
            </a:r>
            <a:r>
              <a:rPr lang="zh-CN" altLang="en-US" dirty="0"/>
              <a:t> </a:t>
            </a:r>
            <a:r>
              <a:rPr lang="en-US" altLang="zh-CN" dirty="0"/>
              <a:t>users,</a:t>
            </a:r>
            <a:r>
              <a:rPr lang="zh-CN" altLang="en-US" dirty="0"/>
              <a:t> </a:t>
            </a:r>
            <a:r>
              <a:rPr lang="en-US" altLang="zh-CN" dirty="0"/>
              <a:t>96%</a:t>
            </a:r>
            <a:r>
              <a:rPr lang="zh-CN" altLang="en-US" dirty="0"/>
              <a:t> </a:t>
            </a:r>
            <a:r>
              <a:rPr lang="en-US" altLang="zh-CN" dirty="0"/>
              <a:t>purchase</a:t>
            </a:r>
            <a:r>
              <a:rPr lang="zh-CN" altLang="en-US" dirty="0"/>
              <a:t> </a:t>
            </a:r>
            <a:r>
              <a:rPr lang="en-US" altLang="zh-CN" dirty="0"/>
              <a:t>home</a:t>
            </a:r>
            <a:r>
              <a:rPr lang="zh-CN" altLang="en-US" dirty="0"/>
              <a:t> </a:t>
            </a:r>
            <a:r>
              <a:rPr lang="en-US" altLang="zh-CN" dirty="0"/>
              <a:t>office</a:t>
            </a:r>
            <a:r>
              <a:rPr lang="zh-CN" altLang="en-US" dirty="0"/>
              <a:t> </a:t>
            </a:r>
            <a:r>
              <a:rPr lang="en-US" altLang="zh-CN" dirty="0"/>
              <a:t>supplies</a:t>
            </a:r>
            <a:r>
              <a:rPr lang="zh-CN" altLang="en-US" dirty="0"/>
              <a:t> </a:t>
            </a:r>
            <a:r>
              <a:rPr lang="en-US" altLang="zh-CN" dirty="0"/>
              <a:t>online</a:t>
            </a:r>
            <a:r>
              <a:rPr lang="zh-CN" altLang="en-US" dirty="0"/>
              <a:t> </a:t>
            </a:r>
            <a:r>
              <a:rPr lang="en-US" altLang="zh-CN" dirty="0"/>
              <a:t>at</a:t>
            </a:r>
            <a:r>
              <a:rPr lang="zh-CN" altLang="en-US" dirty="0"/>
              <a:t> </a:t>
            </a:r>
            <a:r>
              <a:rPr lang="en-US" altLang="zh-CN" dirty="0"/>
              <a:t>a</a:t>
            </a:r>
            <a:r>
              <a:rPr lang="zh-CN" altLang="en-US" dirty="0"/>
              <a:t> </a:t>
            </a:r>
            <a:r>
              <a:rPr lang="en-US" altLang="zh-CN" dirty="0"/>
              <a:t>frequency</a:t>
            </a:r>
            <a:r>
              <a:rPr lang="zh-CN" altLang="en-US" dirty="0"/>
              <a:t> </a:t>
            </a:r>
            <a:r>
              <a:rPr lang="en-US" altLang="zh-CN" dirty="0"/>
              <a:t>greater</a:t>
            </a:r>
            <a:r>
              <a:rPr lang="zh-CN" altLang="en-US" dirty="0"/>
              <a:t> </a:t>
            </a:r>
            <a:r>
              <a:rPr lang="en-US" altLang="zh-CN" dirty="0"/>
              <a:t>or</a:t>
            </a:r>
            <a:r>
              <a:rPr lang="zh-CN" altLang="en-US" dirty="0"/>
              <a:t> </a:t>
            </a:r>
            <a:r>
              <a:rPr lang="en-US" altLang="zh-CN" dirty="0"/>
              <a:t>equal</a:t>
            </a:r>
            <a:r>
              <a:rPr lang="zh-CN" altLang="en-US" dirty="0"/>
              <a:t> </a:t>
            </a:r>
            <a:r>
              <a:rPr lang="en-US" altLang="zh-CN" dirty="0"/>
              <a:t>to</a:t>
            </a:r>
            <a:r>
              <a:rPr lang="zh-CN" altLang="en-US" dirty="0"/>
              <a:t> </a:t>
            </a:r>
            <a:r>
              <a:rPr lang="en-US" altLang="zh-CN" dirty="0"/>
              <a:t>in-store</a:t>
            </a:r>
            <a:r>
              <a:rPr lang="zh-CN" altLang="en-US" dirty="0"/>
              <a:t> </a:t>
            </a:r>
            <a:r>
              <a:rPr lang="en-US" altLang="zh-CN" dirty="0"/>
              <a:t>shopping</a:t>
            </a:r>
            <a:r>
              <a:rPr lang="zh-CN" altLang="en-US" dirty="0"/>
              <a:t> </a:t>
            </a:r>
            <a:r>
              <a:rPr lang="en-US" altLang="zh-CN" dirty="0"/>
              <a:t>frequency,</a:t>
            </a:r>
            <a:r>
              <a:rPr lang="zh-CN" altLang="en-US" dirty="0"/>
              <a:t> </a:t>
            </a:r>
            <a:r>
              <a:rPr lang="en-US" altLang="zh-CN" dirty="0"/>
              <a:t>that</a:t>
            </a:r>
            <a:r>
              <a:rPr lang="zh-CN" altLang="en-US" dirty="0"/>
              <a:t> </a:t>
            </a:r>
            <a:r>
              <a:rPr lang="en-US" altLang="zh-CN" dirty="0"/>
              <a:t>for</a:t>
            </a:r>
            <a:r>
              <a:rPr lang="zh-CN" altLang="en-US" dirty="0"/>
              <a:t> </a:t>
            </a:r>
            <a:r>
              <a:rPr lang="en-US" altLang="zh-CN" dirty="0"/>
              <a:t>clothing</a:t>
            </a:r>
            <a:r>
              <a:rPr lang="zh-CN" altLang="en-US" dirty="0"/>
              <a:t> </a:t>
            </a:r>
            <a:r>
              <a:rPr lang="en-US" altLang="zh-CN" dirty="0"/>
              <a:t>is</a:t>
            </a:r>
            <a:r>
              <a:rPr lang="zh-CN" altLang="en-US" dirty="0"/>
              <a:t> </a:t>
            </a:r>
            <a:r>
              <a:rPr lang="en-US" altLang="zh-CN" dirty="0"/>
              <a:t>87%,</a:t>
            </a:r>
            <a:r>
              <a:rPr lang="zh-CN" altLang="en-US" dirty="0"/>
              <a:t> </a:t>
            </a:r>
            <a:r>
              <a:rPr lang="en-US" altLang="zh-CN" dirty="0"/>
              <a:t>for</a:t>
            </a:r>
            <a:r>
              <a:rPr lang="zh-CN" altLang="en-US" dirty="0"/>
              <a:t> </a:t>
            </a:r>
            <a:r>
              <a:rPr lang="en-US" altLang="zh-CN" dirty="0"/>
              <a:t>medication</a:t>
            </a:r>
            <a:r>
              <a:rPr lang="zh-CN" altLang="en-US" dirty="0"/>
              <a:t> </a:t>
            </a:r>
            <a:r>
              <a:rPr lang="en-US" altLang="zh-CN" dirty="0"/>
              <a:t>is</a:t>
            </a:r>
            <a:r>
              <a:rPr lang="zh-CN" altLang="en-US" dirty="0"/>
              <a:t> </a:t>
            </a:r>
            <a:r>
              <a:rPr lang="en-US" altLang="zh-CN" dirty="0"/>
              <a:t>58%</a:t>
            </a:r>
            <a:r>
              <a:rPr lang="zh-CN" altLang="en-US" dirty="0"/>
              <a:t> </a:t>
            </a:r>
            <a:r>
              <a:rPr lang="en-US" altLang="zh-CN" dirty="0"/>
              <a:t>and</a:t>
            </a:r>
            <a:r>
              <a:rPr lang="zh-CN" altLang="en-US" dirty="0"/>
              <a:t> </a:t>
            </a:r>
            <a:r>
              <a:rPr lang="en-US" altLang="zh-CN" dirty="0"/>
              <a:t>for</a:t>
            </a:r>
            <a:r>
              <a:rPr lang="zh-CN" altLang="en-US" dirty="0"/>
              <a:t> </a:t>
            </a:r>
            <a:r>
              <a:rPr lang="en-US" altLang="zh-CN" dirty="0" err="1"/>
              <a:t>preparedfood</a:t>
            </a:r>
            <a:r>
              <a:rPr lang="zh-CN" altLang="en-US" dirty="0"/>
              <a:t> </a:t>
            </a:r>
            <a:r>
              <a:rPr lang="en-US" altLang="zh-CN" dirty="0"/>
              <a:t>is</a:t>
            </a:r>
            <a:r>
              <a:rPr lang="zh-CN" altLang="en-US" dirty="0"/>
              <a:t> </a:t>
            </a:r>
            <a:r>
              <a:rPr lang="en-US" altLang="zh-CN" dirty="0"/>
              <a:t>56%.</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2</a:t>
            </a:fld>
            <a:endParaRPr lang="en-US"/>
          </a:p>
        </p:txBody>
      </p:sp>
    </p:spTree>
    <p:extLst>
      <p:ext uri="{BB962C8B-B14F-4D97-AF65-F5344CB8AC3E}">
        <p14:creationId xmlns:p14="http://schemas.microsoft.com/office/powerpoint/2010/main" val="424426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Ecommerce</a:t>
            </a:r>
            <a:r>
              <a:rPr lang="zh-CN" altLang="en-US" dirty="0"/>
              <a:t> </a:t>
            </a:r>
            <a:r>
              <a:rPr lang="en-US" altLang="zh-CN" dirty="0"/>
              <a:t>dependent</a:t>
            </a:r>
            <a:r>
              <a:rPr lang="zh-CN" altLang="en-US" dirty="0"/>
              <a:t> </a:t>
            </a:r>
            <a:r>
              <a:rPr lang="en-US" altLang="zh-CN" dirty="0"/>
              <a:t>users</a:t>
            </a:r>
            <a:r>
              <a:rPr lang="zh-CN" altLang="en-US" dirty="0"/>
              <a:t> </a:t>
            </a:r>
            <a:r>
              <a:rPr lang="en-US" altLang="zh-CN" dirty="0"/>
              <a:t>enjoys</a:t>
            </a:r>
            <a:r>
              <a:rPr lang="zh-CN" altLang="en-US" dirty="0"/>
              <a:t> </a:t>
            </a:r>
            <a:r>
              <a:rPr lang="en-US" altLang="zh-CN" dirty="0"/>
              <a:t>online</a:t>
            </a:r>
            <a:r>
              <a:rPr lang="zh-CN" altLang="en-US" dirty="0"/>
              <a:t> </a:t>
            </a:r>
            <a:r>
              <a:rPr lang="en-US" altLang="zh-CN" dirty="0"/>
              <a:t>shopping</a:t>
            </a:r>
            <a:r>
              <a:rPr lang="zh-CN" altLang="en-US" dirty="0"/>
              <a:t> </a:t>
            </a:r>
            <a:r>
              <a:rPr lang="en-US" altLang="zh-CN" dirty="0"/>
              <a:t>very</a:t>
            </a:r>
            <a:r>
              <a:rPr lang="zh-CN" altLang="en-US" dirty="0"/>
              <a:t> </a:t>
            </a:r>
            <a:r>
              <a:rPr lang="en-US" altLang="zh-CN" dirty="0"/>
              <a:t>much.</a:t>
            </a:r>
            <a:r>
              <a:rPr lang="zh-CN" altLang="en-US" dirty="0"/>
              <a:t> </a:t>
            </a:r>
            <a:r>
              <a:rPr lang="en-US" altLang="zh-CN" dirty="0"/>
              <a:t>They</a:t>
            </a:r>
            <a:r>
              <a:rPr lang="zh-CN" altLang="en-US" dirty="0"/>
              <a:t> </a:t>
            </a:r>
            <a:r>
              <a:rPr lang="en-US" altLang="zh-CN" dirty="0"/>
              <a:t>not</a:t>
            </a:r>
            <a:r>
              <a:rPr lang="zh-CN" altLang="en-US" dirty="0"/>
              <a:t> </a:t>
            </a:r>
            <a:r>
              <a:rPr lang="en-US" altLang="zh-CN" dirty="0"/>
              <a:t>only</a:t>
            </a:r>
            <a:r>
              <a:rPr lang="zh-CN" altLang="en-US" dirty="0"/>
              <a:t> </a:t>
            </a:r>
            <a:r>
              <a:rPr lang="en-US" altLang="zh-CN" dirty="0"/>
              <a:t>view</a:t>
            </a:r>
            <a:r>
              <a:rPr lang="zh-CN" altLang="en-US" dirty="0"/>
              <a:t> </a:t>
            </a:r>
            <a:r>
              <a:rPr lang="en-US" altLang="zh-CN" dirty="0"/>
              <a:t>it</a:t>
            </a:r>
            <a:r>
              <a:rPr lang="zh-CN" altLang="en-US" dirty="0"/>
              <a:t> </a:t>
            </a:r>
            <a:r>
              <a:rPr lang="en-US" altLang="zh-CN" dirty="0"/>
              <a:t>as</a:t>
            </a:r>
            <a:r>
              <a:rPr lang="zh-CN" altLang="en-US" dirty="0"/>
              <a:t> </a:t>
            </a:r>
            <a:r>
              <a:rPr lang="en-US" altLang="zh-CN" dirty="0"/>
              <a:t>a</a:t>
            </a:r>
            <a:r>
              <a:rPr lang="zh-CN" altLang="en-US" dirty="0"/>
              <a:t> </a:t>
            </a:r>
            <a:r>
              <a:rPr lang="en-US" altLang="zh-CN" dirty="0"/>
              <a:t>way</a:t>
            </a:r>
            <a:r>
              <a:rPr lang="zh-CN" altLang="en-US" dirty="0"/>
              <a:t> </a:t>
            </a:r>
            <a:r>
              <a:rPr lang="en-US" altLang="zh-CN" dirty="0"/>
              <a:t>to</a:t>
            </a:r>
            <a:r>
              <a:rPr lang="zh-CN" altLang="en-US" dirty="0"/>
              <a:t> </a:t>
            </a:r>
            <a:r>
              <a:rPr lang="en-US" altLang="zh-CN" dirty="0"/>
              <a:t>relax</a:t>
            </a:r>
            <a:r>
              <a:rPr lang="zh-CN" altLang="en-US" dirty="0"/>
              <a:t> </a:t>
            </a:r>
            <a:r>
              <a:rPr lang="en-US" altLang="zh-CN" dirty="0"/>
              <a:t>but</a:t>
            </a:r>
            <a:r>
              <a:rPr lang="zh-CN" altLang="en-US" dirty="0"/>
              <a:t> </a:t>
            </a:r>
            <a:r>
              <a:rPr lang="en-US" altLang="zh-CN" dirty="0"/>
              <a:t>also</a:t>
            </a:r>
            <a:r>
              <a:rPr lang="zh-CN" altLang="en-US" dirty="0"/>
              <a:t> </a:t>
            </a:r>
            <a:r>
              <a:rPr lang="en-US" altLang="zh-CN" dirty="0"/>
              <a:t>compare</a:t>
            </a:r>
            <a:r>
              <a:rPr lang="zh-CN" altLang="en-US" dirty="0"/>
              <a:t> </a:t>
            </a:r>
            <a:r>
              <a:rPr lang="en-US" altLang="zh-CN" dirty="0"/>
              <a:t>between</a:t>
            </a:r>
            <a:r>
              <a:rPr lang="zh-CN" altLang="en-US" dirty="0"/>
              <a:t> </a:t>
            </a:r>
            <a:r>
              <a:rPr lang="en-US" altLang="zh-CN" dirty="0"/>
              <a:t>sites</a:t>
            </a:r>
            <a:r>
              <a:rPr lang="zh-CN" altLang="en-US" dirty="0"/>
              <a:t> </a:t>
            </a:r>
            <a:r>
              <a:rPr lang="en-US" altLang="zh-CN" dirty="0"/>
              <a:t>and</a:t>
            </a:r>
            <a:r>
              <a:rPr lang="zh-CN" altLang="en-US" dirty="0"/>
              <a:t> </a:t>
            </a:r>
            <a:r>
              <a:rPr lang="en-US" altLang="zh-CN" dirty="0"/>
              <a:t>search</a:t>
            </a:r>
            <a:r>
              <a:rPr lang="zh-CN" altLang="en-US" dirty="0"/>
              <a:t> </a:t>
            </a:r>
            <a:r>
              <a:rPr lang="en-US" altLang="zh-CN" dirty="0"/>
              <a:t>for</a:t>
            </a:r>
            <a:r>
              <a:rPr lang="zh-CN" altLang="en-US" dirty="0"/>
              <a:t> </a:t>
            </a:r>
            <a:r>
              <a:rPr lang="en-US" altLang="zh-CN" dirty="0"/>
              <a:t>the</a:t>
            </a:r>
            <a:r>
              <a:rPr lang="zh-CN" altLang="en-US" dirty="0"/>
              <a:t> </a:t>
            </a:r>
            <a:r>
              <a:rPr lang="en-US" altLang="zh-CN" dirty="0"/>
              <a:t>best</a:t>
            </a:r>
            <a:r>
              <a:rPr lang="zh-CN" altLang="en-US" dirty="0"/>
              <a:t> </a:t>
            </a:r>
            <a:r>
              <a:rPr lang="en-US" altLang="zh-CN" dirty="0"/>
              <a:t>deals.</a:t>
            </a:r>
            <a:r>
              <a:rPr lang="zh-CN" altLang="en-US" dirty="0"/>
              <a:t> </a:t>
            </a:r>
            <a:r>
              <a:rPr lang="en-US" altLang="zh-CN" dirty="0"/>
              <a:t>They</a:t>
            </a:r>
            <a:r>
              <a:rPr lang="zh-CN" altLang="en-US" dirty="0"/>
              <a:t> </a:t>
            </a:r>
            <a:r>
              <a:rPr lang="en-US" altLang="zh-CN" dirty="0"/>
              <a:t>really</a:t>
            </a:r>
            <a:r>
              <a:rPr lang="zh-CN" altLang="en-US" dirty="0"/>
              <a:t> </a:t>
            </a:r>
            <a:r>
              <a:rPr lang="en-US" altLang="zh-CN" dirty="0"/>
              <a:t>don’t</a:t>
            </a:r>
            <a:r>
              <a:rPr lang="zh-CN" altLang="en-US" dirty="0"/>
              <a:t> </a:t>
            </a:r>
            <a:r>
              <a:rPr lang="en-US" altLang="zh-CN" dirty="0"/>
              <a:t>like</a:t>
            </a:r>
            <a:r>
              <a:rPr lang="zh-CN" altLang="en-US" dirty="0"/>
              <a:t> </a:t>
            </a:r>
            <a:r>
              <a:rPr lang="en-US" altLang="zh-CN" dirty="0"/>
              <a:t>going</a:t>
            </a:r>
            <a:r>
              <a:rPr lang="zh-CN" altLang="en-US" dirty="0"/>
              <a:t> </a:t>
            </a:r>
            <a:r>
              <a:rPr lang="en-US" altLang="zh-CN" dirty="0"/>
              <a:t>out</a:t>
            </a:r>
            <a:r>
              <a:rPr lang="zh-CN" altLang="en-US" dirty="0"/>
              <a:t> </a:t>
            </a:r>
            <a:r>
              <a:rPr lang="en-US" altLang="zh-CN" dirty="0"/>
              <a:t>as</a:t>
            </a:r>
            <a:r>
              <a:rPr lang="zh-CN" altLang="en-US" dirty="0"/>
              <a:t> </a:t>
            </a:r>
            <a:r>
              <a:rPr lang="en-US" altLang="zh-CN" dirty="0"/>
              <a:t>they</a:t>
            </a:r>
            <a:r>
              <a:rPr lang="zh-CN" altLang="en-US" dirty="0"/>
              <a:t> </a:t>
            </a:r>
            <a:r>
              <a:rPr lang="en-US" altLang="zh-CN" dirty="0"/>
              <a:t>enjoy</a:t>
            </a:r>
            <a:r>
              <a:rPr lang="zh-CN" altLang="en-US" dirty="0"/>
              <a:t> </a:t>
            </a:r>
            <a:r>
              <a:rPr lang="en-US" altLang="zh-CN" dirty="0"/>
              <a:t>online</a:t>
            </a:r>
            <a:r>
              <a:rPr lang="zh-CN" altLang="en-US" dirty="0"/>
              <a:t> </a:t>
            </a:r>
            <a:r>
              <a:rPr lang="en-US" altLang="zh-CN" dirty="0"/>
              <a:t>clothing</a:t>
            </a:r>
            <a:r>
              <a:rPr lang="zh-CN" altLang="en-US" dirty="0"/>
              <a:t> </a:t>
            </a:r>
            <a:r>
              <a:rPr lang="en-US" altLang="zh-CN" dirty="0"/>
              <a:t>but</a:t>
            </a:r>
            <a:r>
              <a:rPr lang="zh-CN" altLang="en-US" dirty="0"/>
              <a:t> </a:t>
            </a:r>
            <a:r>
              <a:rPr lang="en-US" altLang="zh-CN" dirty="0"/>
              <a:t>view</a:t>
            </a:r>
            <a:r>
              <a:rPr lang="zh-CN" altLang="en-US" dirty="0"/>
              <a:t> </a:t>
            </a:r>
            <a:r>
              <a:rPr lang="en-US" altLang="zh-CN" dirty="0"/>
              <a:t>in-person</a:t>
            </a:r>
            <a:r>
              <a:rPr lang="zh-CN" altLang="en-US" dirty="0"/>
              <a:t> </a:t>
            </a:r>
            <a:r>
              <a:rPr lang="en-US" altLang="zh-CN" dirty="0"/>
              <a:t>clothing</a:t>
            </a:r>
            <a:r>
              <a:rPr lang="zh-CN" altLang="en-US" dirty="0"/>
              <a:t> </a:t>
            </a:r>
            <a:r>
              <a:rPr lang="en-US" altLang="zh-CN" dirty="0"/>
              <a:t>as</a:t>
            </a:r>
            <a:r>
              <a:rPr lang="zh-CN" altLang="en-US" dirty="0"/>
              <a:t> </a:t>
            </a:r>
            <a:r>
              <a:rPr lang="en-US" altLang="zh-CN" dirty="0"/>
              <a:t>a</a:t>
            </a:r>
            <a:r>
              <a:rPr lang="zh-CN" altLang="en-US" dirty="0"/>
              <a:t> </a:t>
            </a:r>
            <a:r>
              <a:rPr lang="en-US" altLang="zh-CN" dirty="0"/>
              <a:t>chore.</a:t>
            </a:r>
            <a:r>
              <a:rPr lang="zh-CN" altLang="en-US" dirty="0"/>
              <a:t> </a:t>
            </a:r>
            <a:r>
              <a:rPr lang="en-US" altLang="zh-CN" dirty="0"/>
              <a:t>And</a:t>
            </a:r>
            <a:r>
              <a:rPr lang="zh-CN" altLang="en-US" dirty="0"/>
              <a:t> </a:t>
            </a:r>
            <a:r>
              <a:rPr lang="en-US" altLang="zh-CN" dirty="0"/>
              <a:t>they</a:t>
            </a:r>
            <a:r>
              <a:rPr lang="zh-CN" altLang="en-US" dirty="0"/>
              <a:t> </a:t>
            </a:r>
            <a:r>
              <a:rPr lang="en-US" altLang="zh-CN" dirty="0"/>
              <a:t>are</a:t>
            </a:r>
            <a:r>
              <a:rPr lang="zh-CN" altLang="en-US" dirty="0"/>
              <a:t> </a:t>
            </a:r>
            <a:r>
              <a:rPr lang="en-US" altLang="zh-CN" dirty="0"/>
              <a:t>the</a:t>
            </a:r>
            <a:r>
              <a:rPr lang="zh-CN" altLang="en-US" dirty="0"/>
              <a:t> </a:t>
            </a:r>
            <a:r>
              <a:rPr lang="en-US" altLang="zh-CN" dirty="0"/>
              <a:t>least</a:t>
            </a:r>
            <a:r>
              <a:rPr lang="zh-CN" altLang="en-US" dirty="0"/>
              <a:t> </a:t>
            </a:r>
            <a:r>
              <a:rPr lang="en-US" altLang="zh-CN" dirty="0"/>
              <a:t>likely</a:t>
            </a:r>
            <a:r>
              <a:rPr lang="zh-CN" altLang="en-US" dirty="0"/>
              <a:t> </a:t>
            </a:r>
            <a:r>
              <a:rPr lang="en-US" altLang="zh-CN" dirty="0"/>
              <a:t>to</a:t>
            </a:r>
            <a:r>
              <a:rPr lang="zh-CN" altLang="en-US" dirty="0"/>
              <a:t> </a:t>
            </a:r>
            <a:r>
              <a:rPr lang="en-US" altLang="zh-CN" dirty="0"/>
              <a:t>view</a:t>
            </a:r>
            <a:r>
              <a:rPr lang="zh-CN" altLang="en-US" dirty="0"/>
              <a:t> </a:t>
            </a:r>
            <a:r>
              <a:rPr lang="en-US" altLang="zh-CN" dirty="0"/>
              <a:t>retail</a:t>
            </a:r>
            <a:r>
              <a:rPr lang="zh-CN" altLang="en-US" dirty="0"/>
              <a:t> </a:t>
            </a:r>
            <a:r>
              <a:rPr lang="en-US" altLang="zh-CN" dirty="0"/>
              <a:t>shopping</a:t>
            </a:r>
            <a:r>
              <a:rPr lang="zh-CN" altLang="en-US" dirty="0"/>
              <a:t> </a:t>
            </a:r>
            <a:r>
              <a:rPr lang="en-US" altLang="zh-CN" dirty="0"/>
              <a:t>as</a:t>
            </a:r>
            <a:r>
              <a:rPr lang="zh-CN" altLang="en-US" dirty="0"/>
              <a:t> </a:t>
            </a:r>
            <a:r>
              <a:rPr lang="en-US" altLang="zh-CN" dirty="0"/>
              <a:t>an</a:t>
            </a:r>
            <a:r>
              <a:rPr lang="zh-CN" altLang="en-US" dirty="0"/>
              <a:t> </a:t>
            </a:r>
            <a:r>
              <a:rPr lang="en-US" altLang="zh-CN" dirty="0"/>
              <a:t>excuse</a:t>
            </a:r>
            <a:r>
              <a:rPr lang="zh-CN" altLang="en-US" dirty="0"/>
              <a:t> </a:t>
            </a:r>
            <a:r>
              <a:rPr lang="en-US" altLang="zh-CN" dirty="0"/>
              <a:t>to</a:t>
            </a:r>
            <a:r>
              <a:rPr lang="zh-CN" altLang="en-US" dirty="0"/>
              <a:t> </a:t>
            </a:r>
            <a:r>
              <a:rPr lang="en-US" altLang="zh-CN" dirty="0"/>
              <a:t>get</a:t>
            </a:r>
            <a:r>
              <a:rPr lang="zh-CN" altLang="en-US" dirty="0"/>
              <a:t> </a:t>
            </a:r>
            <a:r>
              <a:rPr lang="en-US" altLang="zh-CN" dirty="0"/>
              <a:t>out.</a:t>
            </a:r>
            <a:r>
              <a:rPr lang="zh-CN" altLang="en-US" dirty="0"/>
              <a:t> </a:t>
            </a:r>
            <a:r>
              <a:rPr lang="en-US" altLang="zh-CN" dirty="0" err="1"/>
              <a:t>Eclothing</a:t>
            </a:r>
            <a:r>
              <a:rPr lang="zh-CN" altLang="en-US" dirty="0"/>
              <a:t> </a:t>
            </a:r>
            <a:r>
              <a:rPr lang="en-US" altLang="zh-CN" dirty="0"/>
              <a:t>users</a:t>
            </a:r>
            <a:r>
              <a:rPr lang="zh-CN" altLang="en-US" dirty="0"/>
              <a:t>  </a:t>
            </a:r>
            <a:r>
              <a:rPr lang="en-US" altLang="zh-CN" dirty="0"/>
              <a:t>and</a:t>
            </a:r>
            <a:r>
              <a:rPr lang="zh-CN" altLang="en-US" dirty="0"/>
              <a:t> </a:t>
            </a:r>
            <a:r>
              <a:rPr lang="en-US" altLang="zh-CN" dirty="0"/>
              <a:t>partially</a:t>
            </a:r>
            <a:r>
              <a:rPr lang="zh-CN" altLang="en-US" dirty="0"/>
              <a:t> </a:t>
            </a:r>
            <a:r>
              <a:rPr lang="en-US" altLang="zh-CN" dirty="0"/>
              <a:t>Ecommerce</a:t>
            </a:r>
            <a:r>
              <a:rPr lang="zh-CN" altLang="en-US" dirty="0"/>
              <a:t> </a:t>
            </a:r>
            <a:r>
              <a:rPr lang="en-US" altLang="zh-CN" dirty="0"/>
              <a:t>dependent</a:t>
            </a:r>
            <a:r>
              <a:rPr lang="zh-CN" altLang="en-US" dirty="0"/>
              <a:t> </a:t>
            </a:r>
            <a:r>
              <a:rPr lang="en-US" altLang="zh-CN" dirty="0"/>
              <a:t>users</a:t>
            </a:r>
            <a:r>
              <a:rPr lang="zh-CN" altLang="en-US" dirty="0"/>
              <a:t> </a:t>
            </a:r>
            <a:r>
              <a:rPr lang="en-US" altLang="zh-CN" dirty="0"/>
              <a:t>are</a:t>
            </a:r>
            <a:r>
              <a:rPr lang="zh-CN" altLang="en-US" dirty="0"/>
              <a:t> </a:t>
            </a:r>
            <a:r>
              <a:rPr lang="en-US" altLang="zh-CN" dirty="0"/>
              <a:t>also</a:t>
            </a:r>
            <a:r>
              <a:rPr lang="zh-CN" altLang="en-US" dirty="0"/>
              <a:t> </a:t>
            </a:r>
            <a:r>
              <a:rPr lang="en-US" altLang="zh-CN" dirty="0"/>
              <a:t>likely</a:t>
            </a:r>
            <a:r>
              <a:rPr lang="zh-CN" altLang="en-US" dirty="0"/>
              <a:t> </a:t>
            </a:r>
            <a:r>
              <a:rPr lang="en-US" altLang="zh-CN" dirty="0"/>
              <a:t>to</a:t>
            </a:r>
            <a:r>
              <a:rPr lang="zh-CN" altLang="en-US" dirty="0"/>
              <a:t> </a:t>
            </a:r>
            <a:r>
              <a:rPr lang="en-US" altLang="zh-CN" dirty="0"/>
              <a:t>shop</a:t>
            </a:r>
            <a:r>
              <a:rPr lang="zh-CN" altLang="en-US" dirty="0"/>
              <a:t> </a:t>
            </a:r>
            <a:r>
              <a:rPr lang="en-US" altLang="zh-CN" dirty="0"/>
              <a:t>online</a:t>
            </a:r>
            <a:r>
              <a:rPr lang="zh-CN" altLang="en-US" dirty="0"/>
              <a:t> </a:t>
            </a:r>
            <a:r>
              <a:rPr lang="en-US" altLang="zh-CN" dirty="0"/>
              <a:t>in</a:t>
            </a:r>
            <a:r>
              <a:rPr lang="zh-CN" altLang="en-US" dirty="0"/>
              <a:t> </a:t>
            </a:r>
            <a:r>
              <a:rPr lang="en-US" altLang="zh-CN" dirty="0"/>
              <a:t>order</a:t>
            </a:r>
            <a:r>
              <a:rPr lang="zh-CN" altLang="en-US" dirty="0"/>
              <a:t> </a:t>
            </a:r>
            <a:r>
              <a:rPr lang="en-US" altLang="zh-CN" dirty="0"/>
              <a:t>to</a:t>
            </a:r>
            <a:r>
              <a:rPr lang="zh-CN" altLang="en-US" dirty="0"/>
              <a:t> </a:t>
            </a:r>
            <a:r>
              <a:rPr lang="en-US" altLang="zh-CN" dirty="0"/>
              <a:t>relax</a:t>
            </a:r>
            <a:r>
              <a:rPr lang="zh-CN" altLang="en-US" dirty="0"/>
              <a:t> </a:t>
            </a:r>
            <a:r>
              <a:rPr lang="en-US" altLang="zh-CN" dirty="0"/>
              <a:t>themselves.</a:t>
            </a:r>
            <a:r>
              <a:rPr lang="zh-CN" altLang="en-US" dirty="0"/>
              <a:t> </a:t>
            </a:r>
            <a:r>
              <a:rPr lang="en-US" altLang="zh-CN" dirty="0"/>
              <a:t>What’s</a:t>
            </a:r>
            <a:r>
              <a:rPr lang="zh-CN" altLang="en-US" dirty="0"/>
              <a:t> </a:t>
            </a:r>
            <a:r>
              <a:rPr lang="en-US" altLang="zh-CN" dirty="0"/>
              <a:t>more,</a:t>
            </a:r>
            <a:r>
              <a:rPr lang="zh-CN" altLang="en-US" dirty="0"/>
              <a:t> </a:t>
            </a:r>
            <a:r>
              <a:rPr lang="en-US" altLang="zh-CN" dirty="0"/>
              <a:t>they</a:t>
            </a:r>
            <a:r>
              <a:rPr lang="zh-CN" altLang="en-US" dirty="0"/>
              <a:t> </a:t>
            </a:r>
            <a:r>
              <a:rPr lang="en-US" altLang="zh-CN" dirty="0"/>
              <a:t>also</a:t>
            </a:r>
            <a:r>
              <a:rPr lang="zh-CN" altLang="en-US" dirty="0"/>
              <a:t> </a:t>
            </a:r>
            <a:r>
              <a:rPr lang="en-US" altLang="zh-CN" dirty="0"/>
              <a:t>enjoy</a:t>
            </a:r>
            <a:r>
              <a:rPr lang="zh-CN" altLang="en-US" dirty="0"/>
              <a:t> </a:t>
            </a:r>
            <a:r>
              <a:rPr lang="en-US" altLang="zh-CN" dirty="0"/>
              <a:t>online</a:t>
            </a:r>
            <a:r>
              <a:rPr lang="zh-CN" altLang="en-US" dirty="0"/>
              <a:t> </a:t>
            </a:r>
            <a:r>
              <a:rPr lang="en-US" altLang="zh-CN" dirty="0"/>
              <a:t>clothing.</a:t>
            </a:r>
            <a:r>
              <a:rPr lang="zh-CN" altLang="en-US" dirty="0"/>
              <a:t> </a:t>
            </a:r>
            <a:r>
              <a:rPr lang="en-US" altLang="zh-CN" dirty="0"/>
              <a:t>As</a:t>
            </a:r>
            <a:r>
              <a:rPr lang="zh-CN" altLang="en-US" dirty="0"/>
              <a:t> </a:t>
            </a:r>
            <a:r>
              <a:rPr lang="en-US" altLang="zh-CN" dirty="0"/>
              <a:t>(Partially)</a:t>
            </a:r>
            <a:r>
              <a:rPr lang="zh-CN" altLang="en-US" dirty="0"/>
              <a:t> </a:t>
            </a:r>
            <a:r>
              <a:rPr lang="en-US" altLang="zh-CN" dirty="0"/>
              <a:t>Ecommerce</a:t>
            </a:r>
            <a:r>
              <a:rPr lang="zh-CN" altLang="en-US" dirty="0"/>
              <a:t> </a:t>
            </a:r>
            <a:r>
              <a:rPr lang="en-US" altLang="zh-CN" dirty="0"/>
              <a:t>dependent</a:t>
            </a:r>
            <a:r>
              <a:rPr lang="zh-CN" altLang="en-US" dirty="0"/>
              <a:t> </a:t>
            </a:r>
            <a:r>
              <a:rPr lang="en-US" altLang="zh-CN" dirty="0"/>
              <a:t>users</a:t>
            </a:r>
            <a:r>
              <a:rPr lang="zh-CN" altLang="en-US" dirty="0"/>
              <a:t> </a:t>
            </a:r>
            <a:r>
              <a:rPr lang="en-US" altLang="zh-CN" dirty="0"/>
              <a:t>are</a:t>
            </a:r>
            <a:r>
              <a:rPr lang="zh-CN" altLang="en-US" dirty="0"/>
              <a:t> </a:t>
            </a:r>
            <a:r>
              <a:rPr lang="en-US" altLang="zh-CN" dirty="0"/>
              <a:t>more</a:t>
            </a:r>
            <a:r>
              <a:rPr lang="zh-CN" altLang="en-US" dirty="0"/>
              <a:t> </a:t>
            </a:r>
            <a:r>
              <a:rPr lang="en-US" altLang="zh-CN" dirty="0"/>
              <a:t>penetrated</a:t>
            </a:r>
            <a:r>
              <a:rPr lang="zh-CN" altLang="en-US" dirty="0"/>
              <a:t> </a:t>
            </a:r>
            <a:r>
              <a:rPr lang="en-US" altLang="zh-CN" dirty="0"/>
              <a:t>by</a:t>
            </a:r>
            <a:r>
              <a:rPr lang="zh-CN" altLang="en-US" dirty="0"/>
              <a:t> </a:t>
            </a:r>
            <a:r>
              <a:rPr lang="en-US" altLang="zh-CN" dirty="0"/>
              <a:t>different</a:t>
            </a:r>
            <a:r>
              <a:rPr lang="zh-CN" altLang="en-US" dirty="0"/>
              <a:t> </a:t>
            </a:r>
            <a:r>
              <a:rPr lang="en-US" altLang="zh-CN" dirty="0"/>
              <a:t>categories</a:t>
            </a:r>
            <a:r>
              <a:rPr lang="zh-CN" altLang="en-US" dirty="0"/>
              <a:t> </a:t>
            </a:r>
            <a:r>
              <a:rPr lang="en-US" altLang="zh-CN" dirty="0"/>
              <a:t>of</a:t>
            </a:r>
            <a:r>
              <a:rPr lang="zh-CN" altLang="en-US" dirty="0"/>
              <a:t> </a:t>
            </a:r>
            <a:r>
              <a:rPr lang="en-US" altLang="zh-CN" dirty="0"/>
              <a:t>online</a:t>
            </a:r>
            <a:r>
              <a:rPr lang="zh-CN" altLang="en-US" dirty="0"/>
              <a:t> </a:t>
            </a:r>
            <a:r>
              <a:rPr lang="en-US" altLang="zh-CN" dirty="0"/>
              <a:t>shopping,</a:t>
            </a:r>
            <a:r>
              <a:rPr lang="zh-CN" altLang="en-US" dirty="0"/>
              <a:t> </a:t>
            </a:r>
            <a:r>
              <a:rPr lang="en-US" altLang="zh-CN" dirty="0"/>
              <a:t>they</a:t>
            </a:r>
            <a:r>
              <a:rPr lang="zh-CN" altLang="en-US" dirty="0"/>
              <a:t> </a:t>
            </a:r>
            <a:r>
              <a:rPr lang="en-US" altLang="zh-CN" dirty="0"/>
              <a:t>also</a:t>
            </a:r>
            <a:r>
              <a:rPr lang="zh-CN" altLang="en-US" dirty="0"/>
              <a:t> </a:t>
            </a:r>
            <a:r>
              <a:rPr lang="en-US" altLang="zh-CN" dirty="0"/>
              <a:t>enjoyed</a:t>
            </a:r>
            <a:r>
              <a:rPr lang="zh-CN" altLang="en-US" dirty="0"/>
              <a:t> </a:t>
            </a:r>
            <a:r>
              <a:rPr lang="en-US" altLang="zh-CN" dirty="0"/>
              <a:t>online</a:t>
            </a:r>
            <a:r>
              <a:rPr lang="zh-CN" altLang="en-US" dirty="0"/>
              <a:t> </a:t>
            </a:r>
            <a:r>
              <a:rPr lang="en-US" altLang="zh-CN" dirty="0"/>
              <a:t>electronic</a:t>
            </a:r>
            <a:r>
              <a:rPr lang="zh-CN" altLang="en-US" dirty="0"/>
              <a:t> </a:t>
            </a:r>
            <a:r>
              <a:rPr lang="en-US" altLang="zh-CN" dirty="0"/>
              <a:t>shopping</a:t>
            </a:r>
            <a:r>
              <a:rPr lang="zh-CN" altLang="en-US" dirty="0"/>
              <a:t> </a:t>
            </a:r>
            <a:r>
              <a:rPr lang="en-US" altLang="zh-CN" dirty="0"/>
              <a:t>more</a:t>
            </a:r>
            <a:r>
              <a:rPr lang="zh-CN" altLang="en-US" dirty="0"/>
              <a:t> </a:t>
            </a:r>
            <a:r>
              <a:rPr lang="en-US" altLang="zh-CN" dirty="0"/>
              <a:t>compared</a:t>
            </a:r>
            <a:r>
              <a:rPr lang="zh-CN" altLang="en-US" dirty="0"/>
              <a:t> </a:t>
            </a:r>
            <a:r>
              <a:rPr lang="en-US" altLang="zh-CN" dirty="0"/>
              <a:t>to</a:t>
            </a:r>
            <a:r>
              <a:rPr lang="zh-CN" altLang="en-US" dirty="0"/>
              <a:t> </a:t>
            </a:r>
            <a:r>
              <a:rPr lang="en-US" altLang="zh-CN" dirty="0"/>
              <a:t>the</a:t>
            </a:r>
            <a:r>
              <a:rPr lang="zh-CN" altLang="en-US" dirty="0"/>
              <a:t> </a:t>
            </a:r>
            <a:r>
              <a:rPr lang="en-US" altLang="zh-CN" dirty="0"/>
              <a:t>other</a:t>
            </a:r>
            <a:r>
              <a:rPr lang="zh-CN" altLang="en-US" dirty="0"/>
              <a:t> </a:t>
            </a:r>
            <a:r>
              <a:rPr lang="en-US" altLang="zh-CN" dirty="0"/>
              <a:t>groups.</a:t>
            </a:r>
          </a:p>
          <a:p>
            <a:endParaRPr lang="en-US" dirty="0"/>
          </a:p>
          <a:p>
            <a:r>
              <a:rPr lang="en-US" altLang="zh-CN" dirty="0"/>
              <a:t>Ecommerce</a:t>
            </a:r>
            <a:r>
              <a:rPr lang="zh-CN" altLang="en-US" dirty="0"/>
              <a:t> </a:t>
            </a:r>
            <a:r>
              <a:rPr lang="en-US" altLang="zh-CN" dirty="0"/>
              <a:t>dependent</a:t>
            </a:r>
            <a:r>
              <a:rPr lang="zh-CN" altLang="en-US" dirty="0"/>
              <a:t> </a:t>
            </a:r>
            <a:r>
              <a:rPr lang="en-US" altLang="zh-CN" dirty="0"/>
              <a:t>group,</a:t>
            </a:r>
            <a:r>
              <a:rPr lang="zh-CN" altLang="en-US" dirty="0"/>
              <a:t> </a:t>
            </a:r>
            <a:r>
              <a:rPr lang="en-US" altLang="zh-CN" dirty="0"/>
              <a:t>in</a:t>
            </a:r>
            <a:r>
              <a:rPr lang="zh-CN" altLang="en-US" dirty="0"/>
              <a:t> </a:t>
            </a:r>
            <a:r>
              <a:rPr lang="en-US" altLang="zh-CN" dirty="0"/>
              <a:t>the</a:t>
            </a:r>
            <a:r>
              <a:rPr lang="zh-CN" altLang="en-US" dirty="0"/>
              <a:t> </a:t>
            </a:r>
            <a:r>
              <a:rPr lang="en-US" altLang="zh-CN" dirty="0"/>
              <a:t>contrast,</a:t>
            </a:r>
            <a:r>
              <a:rPr lang="zh-CN" altLang="en-US" dirty="0"/>
              <a:t> </a:t>
            </a:r>
            <a:r>
              <a:rPr lang="en-US" altLang="zh-CN" dirty="0"/>
              <a:t>indicated</a:t>
            </a:r>
            <a:r>
              <a:rPr lang="zh-CN" altLang="en-US" dirty="0"/>
              <a:t> </a:t>
            </a:r>
            <a:r>
              <a:rPr lang="en-US" altLang="zh-CN" dirty="0"/>
              <a:t>that</a:t>
            </a:r>
            <a:r>
              <a:rPr lang="zh-CN" altLang="en-US" dirty="0"/>
              <a:t> </a:t>
            </a:r>
            <a:r>
              <a:rPr lang="en-US" altLang="zh-CN" dirty="0"/>
              <a:t>they</a:t>
            </a:r>
            <a:r>
              <a:rPr lang="zh-CN" altLang="en-US" dirty="0"/>
              <a:t> </a:t>
            </a:r>
            <a:r>
              <a:rPr lang="en-US" altLang="zh-CN" dirty="0"/>
              <a:t>like</a:t>
            </a:r>
            <a:r>
              <a:rPr lang="zh-CN" altLang="en-US" dirty="0"/>
              <a:t> </a:t>
            </a:r>
            <a:r>
              <a:rPr lang="en-US" altLang="zh-CN" dirty="0"/>
              <a:t>to</a:t>
            </a:r>
            <a:r>
              <a:rPr lang="zh-CN" altLang="en-US" dirty="0"/>
              <a:t> </a:t>
            </a:r>
            <a:r>
              <a:rPr lang="en-US" altLang="zh-CN" dirty="0"/>
              <a:t>browsing</a:t>
            </a:r>
            <a:r>
              <a:rPr lang="zh-CN" altLang="en-US" dirty="0"/>
              <a:t> </a:t>
            </a:r>
            <a:r>
              <a:rPr lang="en-US" altLang="zh-CN" dirty="0"/>
              <a:t>without</a:t>
            </a:r>
            <a:r>
              <a:rPr lang="zh-CN" altLang="en-US" dirty="0"/>
              <a:t> </a:t>
            </a:r>
            <a:r>
              <a:rPr lang="en-US" altLang="zh-CN" dirty="0"/>
              <a:t>buying.</a:t>
            </a:r>
            <a:r>
              <a:rPr lang="zh-CN" altLang="en-US" dirty="0"/>
              <a:t> </a:t>
            </a:r>
            <a:r>
              <a:rPr lang="en-US" altLang="zh-CN" dirty="0"/>
              <a:t>What’s</a:t>
            </a:r>
            <a:r>
              <a:rPr lang="zh-CN" altLang="en-US" dirty="0"/>
              <a:t> </a:t>
            </a:r>
            <a:r>
              <a:rPr lang="en-US" altLang="zh-CN" dirty="0"/>
              <a:t>more,</a:t>
            </a:r>
            <a:r>
              <a:rPr lang="zh-CN" altLang="en-US" dirty="0"/>
              <a:t> </a:t>
            </a:r>
            <a:r>
              <a:rPr lang="en-US" altLang="zh-CN" dirty="0"/>
              <a:t>they</a:t>
            </a:r>
            <a:r>
              <a:rPr lang="zh-CN" altLang="en-US" dirty="0"/>
              <a:t> </a:t>
            </a:r>
            <a:r>
              <a:rPr lang="en-US" altLang="zh-CN" dirty="0"/>
              <a:t>enjoyed</a:t>
            </a:r>
            <a:r>
              <a:rPr lang="zh-CN" altLang="en-US" dirty="0"/>
              <a:t> </a:t>
            </a:r>
            <a:r>
              <a:rPr lang="en-US" altLang="zh-CN" dirty="0"/>
              <a:t>going</a:t>
            </a:r>
            <a:r>
              <a:rPr lang="zh-CN" altLang="en-US" dirty="0"/>
              <a:t> </a:t>
            </a:r>
            <a:r>
              <a:rPr lang="en-US" altLang="zh-CN" dirty="0"/>
              <a:t>out</a:t>
            </a:r>
            <a:r>
              <a:rPr lang="zh-CN" altLang="en-US" dirty="0"/>
              <a:t> </a:t>
            </a:r>
            <a:r>
              <a:rPr lang="en-US" altLang="zh-CN" dirty="0"/>
              <a:t>more</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r>
              <a:rPr lang="en-US" altLang="zh-CN" dirty="0"/>
              <a:t>groups,</a:t>
            </a:r>
            <a:r>
              <a:rPr lang="zh-CN" altLang="en-US" dirty="0"/>
              <a:t> </a:t>
            </a:r>
            <a:r>
              <a:rPr lang="en-US" altLang="zh-CN" dirty="0"/>
              <a:t>likely</a:t>
            </a:r>
            <a:r>
              <a:rPr lang="zh-CN" altLang="en-US" dirty="0"/>
              <a:t> </a:t>
            </a:r>
            <a:r>
              <a:rPr lang="en-US" altLang="zh-CN" dirty="0"/>
              <a:t>to</a:t>
            </a:r>
            <a:r>
              <a:rPr lang="zh-CN" altLang="en-US" dirty="0"/>
              <a:t> </a:t>
            </a:r>
            <a:r>
              <a:rPr lang="en-US" altLang="zh-CN" dirty="0"/>
              <a:t>do</a:t>
            </a:r>
            <a:r>
              <a:rPr lang="zh-CN" altLang="en-US" dirty="0"/>
              <a:t> </a:t>
            </a:r>
            <a:r>
              <a:rPr lang="en-US" altLang="zh-CN" dirty="0"/>
              <a:t>retail</a:t>
            </a:r>
            <a:r>
              <a:rPr lang="zh-CN" altLang="en-US" dirty="0"/>
              <a:t> </a:t>
            </a:r>
            <a:r>
              <a:rPr lang="en-US" altLang="zh-CN" dirty="0"/>
              <a:t>shopping</a:t>
            </a:r>
            <a:r>
              <a:rPr lang="zh-CN" altLang="en-US" dirty="0"/>
              <a:t> </a:t>
            </a:r>
            <a:r>
              <a:rPr lang="en-US" altLang="zh-CN" dirty="0"/>
              <a:t>just</a:t>
            </a:r>
            <a:r>
              <a:rPr lang="zh-CN" altLang="en-US" dirty="0"/>
              <a:t> </a:t>
            </a:r>
            <a:r>
              <a:rPr lang="en-US" altLang="zh-CN" dirty="0"/>
              <a:t>to</a:t>
            </a:r>
            <a:r>
              <a:rPr lang="zh-CN" altLang="en-US" dirty="0"/>
              <a:t> </a:t>
            </a:r>
            <a:r>
              <a:rPr lang="en-US" altLang="zh-CN" dirty="0"/>
              <a:t>get</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house.</a:t>
            </a:r>
            <a:r>
              <a:rPr lang="zh-CN" altLang="en-US" dirty="0"/>
              <a:t> </a:t>
            </a:r>
            <a:r>
              <a:rPr lang="en-US" altLang="zh-CN" dirty="0" err="1"/>
              <a:t>Epreraedfood</a:t>
            </a:r>
            <a:r>
              <a:rPr lang="zh-CN" altLang="en-US" dirty="0"/>
              <a:t> </a:t>
            </a:r>
            <a:r>
              <a:rPr lang="en-US" altLang="zh-CN" dirty="0"/>
              <a:t>users</a:t>
            </a:r>
            <a:r>
              <a:rPr lang="zh-CN" altLang="en-US" dirty="0"/>
              <a:t> </a:t>
            </a:r>
            <a:r>
              <a:rPr lang="en-US" altLang="zh-CN" dirty="0"/>
              <a:t>also</a:t>
            </a:r>
            <a:r>
              <a:rPr lang="zh-CN" altLang="en-US" dirty="0"/>
              <a:t> </a:t>
            </a:r>
            <a:r>
              <a:rPr lang="en-US" altLang="zh-CN" dirty="0"/>
              <a:t>enjoyed</a:t>
            </a:r>
            <a:r>
              <a:rPr lang="zh-CN" altLang="en-US" dirty="0"/>
              <a:t> </a:t>
            </a:r>
            <a:r>
              <a:rPr lang="en-US" altLang="zh-CN" dirty="0"/>
              <a:t>browsing</a:t>
            </a:r>
            <a:r>
              <a:rPr lang="zh-CN" altLang="en-US" dirty="0"/>
              <a:t> </a:t>
            </a:r>
            <a:r>
              <a:rPr lang="en-US" altLang="zh-CN" dirty="0"/>
              <a:t>without</a:t>
            </a:r>
            <a:r>
              <a:rPr lang="zh-CN" altLang="en-US" dirty="0"/>
              <a:t> </a:t>
            </a:r>
            <a:r>
              <a:rPr lang="en-US" altLang="zh-CN" dirty="0"/>
              <a:t>buying.</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15</a:t>
            </a:fld>
            <a:endParaRPr lang="en-US"/>
          </a:p>
        </p:txBody>
      </p:sp>
    </p:spTree>
    <p:extLst>
      <p:ext uri="{BB962C8B-B14F-4D97-AF65-F5344CB8AC3E}">
        <p14:creationId xmlns:p14="http://schemas.microsoft.com/office/powerpoint/2010/main" val="3150338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Ecommerce</a:t>
            </a:r>
            <a:r>
              <a:rPr lang="zh-CN" altLang="en-US" dirty="0"/>
              <a:t> </a:t>
            </a:r>
            <a:r>
              <a:rPr lang="en-US" altLang="zh-CN" dirty="0"/>
              <a:t>dependent</a:t>
            </a:r>
            <a:r>
              <a:rPr lang="zh-CN" altLang="en-US" dirty="0"/>
              <a:t> </a:t>
            </a:r>
            <a:r>
              <a:rPr lang="en-US" altLang="zh-CN" dirty="0"/>
              <a:t>group</a:t>
            </a:r>
            <a:r>
              <a:rPr lang="zh-CN" altLang="en-US" dirty="0"/>
              <a:t> </a:t>
            </a:r>
            <a:r>
              <a:rPr lang="en-US" altLang="zh-CN" dirty="0"/>
              <a:t>admire</a:t>
            </a:r>
            <a:r>
              <a:rPr lang="zh-CN" altLang="en-US" dirty="0"/>
              <a:t> </a:t>
            </a:r>
            <a:r>
              <a:rPr lang="en-US" altLang="zh-CN" dirty="0"/>
              <a:t>the</a:t>
            </a:r>
            <a:r>
              <a:rPr lang="zh-CN" altLang="en-US" dirty="0"/>
              <a:t> </a:t>
            </a:r>
            <a:r>
              <a:rPr lang="en-US" altLang="zh-CN" dirty="0"/>
              <a:t>instant</a:t>
            </a:r>
            <a:r>
              <a:rPr lang="zh-CN" altLang="en-US" dirty="0"/>
              <a:t> </a:t>
            </a:r>
            <a:r>
              <a:rPr lang="en-US" altLang="zh-CN" dirty="0"/>
              <a:t>property</a:t>
            </a:r>
            <a:r>
              <a:rPr lang="zh-CN" altLang="en-US" dirty="0"/>
              <a:t> </a:t>
            </a:r>
            <a:r>
              <a:rPr lang="en-US" altLang="zh-CN" dirty="0"/>
              <a:t>of</a:t>
            </a:r>
            <a:r>
              <a:rPr lang="zh-CN" altLang="en-US" dirty="0"/>
              <a:t> </a:t>
            </a:r>
            <a:r>
              <a:rPr lang="en-US" altLang="zh-CN" dirty="0"/>
              <a:t>non-food</a:t>
            </a:r>
            <a:r>
              <a:rPr lang="zh-CN" altLang="en-US" dirty="0"/>
              <a:t> </a:t>
            </a:r>
            <a:r>
              <a:rPr lang="en-US" altLang="zh-CN" dirty="0"/>
              <a:t>online</a:t>
            </a:r>
            <a:r>
              <a:rPr lang="zh-CN" altLang="en-US" dirty="0"/>
              <a:t> </a:t>
            </a:r>
            <a:r>
              <a:rPr lang="en-US" altLang="zh-CN" dirty="0"/>
              <a:t>shopping</a:t>
            </a:r>
            <a:r>
              <a:rPr lang="zh-CN" altLang="en-US" dirty="0"/>
              <a:t> </a:t>
            </a:r>
            <a:r>
              <a:rPr lang="en-US" altLang="zh-CN" dirty="0"/>
              <a:t>much</a:t>
            </a:r>
            <a:r>
              <a:rPr lang="zh-CN" altLang="en-US" dirty="0"/>
              <a:t> </a:t>
            </a:r>
            <a:r>
              <a:rPr lang="en-US" altLang="zh-CN" dirty="0"/>
              <a:t>more</a:t>
            </a:r>
            <a:r>
              <a:rPr lang="zh-CN" altLang="en-US" dirty="0"/>
              <a:t> </a:t>
            </a:r>
            <a:r>
              <a:rPr lang="en-US" altLang="zh-CN" dirty="0"/>
              <a:t>compared</a:t>
            </a:r>
            <a:r>
              <a:rPr lang="zh-CN" altLang="en-US" dirty="0"/>
              <a:t> </a:t>
            </a:r>
            <a:r>
              <a:rPr lang="en-US" altLang="zh-CN" dirty="0"/>
              <a:t>to</a:t>
            </a:r>
            <a:r>
              <a:rPr lang="zh-CN" altLang="en-US" dirty="0"/>
              <a:t> </a:t>
            </a:r>
            <a:r>
              <a:rPr lang="en-US" altLang="zh-CN" dirty="0"/>
              <a:t>the</a:t>
            </a:r>
            <a:r>
              <a:rPr lang="zh-CN" altLang="en-US" dirty="0"/>
              <a:t> </a:t>
            </a:r>
            <a:r>
              <a:rPr lang="en-US" altLang="zh-CN" dirty="0"/>
              <a:t>other</a:t>
            </a:r>
            <a:r>
              <a:rPr lang="zh-CN" altLang="en-US" dirty="0"/>
              <a:t> </a:t>
            </a:r>
            <a:r>
              <a:rPr lang="en-US" altLang="zh-CN" dirty="0"/>
              <a:t>groups.</a:t>
            </a:r>
            <a:r>
              <a:rPr lang="zh-CN" altLang="en-US" dirty="0"/>
              <a:t> </a:t>
            </a:r>
            <a:r>
              <a:rPr lang="en-US" altLang="zh-CN" dirty="0"/>
              <a:t>They</a:t>
            </a:r>
            <a:r>
              <a:rPr lang="zh-CN" altLang="en-US" dirty="0"/>
              <a:t> </a:t>
            </a:r>
            <a:r>
              <a:rPr lang="en-US" altLang="zh-CN" dirty="0"/>
              <a:t>also</a:t>
            </a:r>
            <a:r>
              <a:rPr lang="zh-CN" altLang="en-US" dirty="0"/>
              <a:t> </a:t>
            </a:r>
            <a:r>
              <a:rPr lang="en-US" altLang="zh-CN" dirty="0"/>
              <a:t>admired</a:t>
            </a:r>
            <a:r>
              <a:rPr lang="zh-CN" altLang="en-US" dirty="0"/>
              <a:t> </a:t>
            </a:r>
            <a:r>
              <a:rPr lang="en-US" altLang="zh-CN" dirty="0"/>
              <a:t>the</a:t>
            </a:r>
            <a:r>
              <a:rPr lang="zh-CN" altLang="en-US" dirty="0"/>
              <a:t> </a:t>
            </a:r>
            <a:r>
              <a:rPr lang="en-US" altLang="zh-CN" dirty="0"/>
              <a:t>time</a:t>
            </a:r>
            <a:r>
              <a:rPr lang="zh-CN" altLang="en-US" dirty="0"/>
              <a:t> </a:t>
            </a:r>
            <a:r>
              <a:rPr lang="en-US" altLang="zh-CN" dirty="0"/>
              <a:t>saving</a:t>
            </a:r>
            <a:r>
              <a:rPr lang="zh-CN" altLang="en-US" dirty="0"/>
              <a:t> </a:t>
            </a:r>
            <a:r>
              <a:rPr lang="en-US" altLang="zh-CN" dirty="0"/>
              <a:t>and</a:t>
            </a:r>
            <a:r>
              <a:rPr lang="zh-CN" altLang="en-US" dirty="0"/>
              <a:t> </a:t>
            </a:r>
            <a:r>
              <a:rPr lang="en-US" altLang="zh-CN" dirty="0"/>
              <a:t>money</a:t>
            </a:r>
            <a:r>
              <a:rPr lang="zh-CN" altLang="en-US" dirty="0"/>
              <a:t> </a:t>
            </a:r>
            <a:r>
              <a:rPr lang="en-US" altLang="zh-CN" dirty="0"/>
              <a:t>saving</a:t>
            </a:r>
            <a:r>
              <a:rPr lang="zh-CN" altLang="en-US" dirty="0"/>
              <a:t> </a:t>
            </a:r>
            <a:r>
              <a:rPr lang="en-US" altLang="zh-CN" dirty="0"/>
              <a:t>property</a:t>
            </a:r>
            <a:r>
              <a:rPr lang="zh-CN" altLang="en-US" dirty="0"/>
              <a:t> </a:t>
            </a:r>
            <a:r>
              <a:rPr lang="en-US" altLang="zh-CN" dirty="0"/>
              <a:t>of</a:t>
            </a:r>
            <a:r>
              <a:rPr lang="zh-CN" altLang="en-US" dirty="0"/>
              <a:t> </a:t>
            </a:r>
            <a:r>
              <a:rPr lang="en-US" altLang="zh-CN" dirty="0"/>
              <a:t>online</a:t>
            </a:r>
            <a:r>
              <a:rPr lang="zh-CN" altLang="en-US" dirty="0"/>
              <a:t> </a:t>
            </a:r>
            <a:r>
              <a:rPr lang="en-US" altLang="zh-CN" dirty="0"/>
              <a:t>shopping</a:t>
            </a:r>
            <a:r>
              <a:rPr lang="zh-CN" altLang="en-US" dirty="0"/>
              <a:t> </a:t>
            </a:r>
            <a:r>
              <a:rPr lang="en-US" altLang="zh-CN" dirty="0"/>
              <a:t>and</a:t>
            </a:r>
            <a:r>
              <a:rPr lang="zh-CN" altLang="en-US" dirty="0"/>
              <a:t> </a:t>
            </a:r>
            <a:r>
              <a:rPr lang="en-US" altLang="zh-CN" dirty="0"/>
              <a:t>like</a:t>
            </a:r>
            <a:r>
              <a:rPr lang="zh-CN" altLang="en-US" dirty="0"/>
              <a:t> </a:t>
            </a:r>
            <a:r>
              <a:rPr lang="en-US" altLang="zh-CN" dirty="0"/>
              <a:t>to</a:t>
            </a:r>
            <a:r>
              <a:rPr lang="zh-CN" altLang="en-US" dirty="0"/>
              <a:t> </a:t>
            </a:r>
            <a:r>
              <a:rPr lang="en-US" altLang="zh-CN" dirty="0"/>
              <a:t>compare</a:t>
            </a:r>
            <a:r>
              <a:rPr lang="zh-CN" altLang="en-US" dirty="0"/>
              <a:t> </a:t>
            </a:r>
            <a:r>
              <a:rPr lang="en-US" altLang="zh-CN" dirty="0"/>
              <a:t>across</a:t>
            </a:r>
            <a:r>
              <a:rPr lang="zh-CN" altLang="en-US" dirty="0"/>
              <a:t> </a:t>
            </a:r>
            <a:r>
              <a:rPr lang="en-US" altLang="zh-CN" dirty="0"/>
              <a:t>different</a:t>
            </a:r>
            <a:r>
              <a:rPr lang="zh-CN" altLang="en-US" dirty="0"/>
              <a:t> </a:t>
            </a:r>
            <a:r>
              <a:rPr lang="en-US" altLang="zh-CN" dirty="0"/>
              <a:t>sites.</a:t>
            </a:r>
            <a:r>
              <a:rPr lang="zh-CN" altLang="en-US" dirty="0"/>
              <a:t> </a:t>
            </a:r>
            <a:r>
              <a:rPr lang="en-US" altLang="zh-CN" dirty="0"/>
              <a:t>The</a:t>
            </a:r>
            <a:r>
              <a:rPr lang="zh-CN" altLang="en-US" dirty="0"/>
              <a:t> </a:t>
            </a:r>
            <a:r>
              <a:rPr lang="en-US" altLang="zh-CN" dirty="0"/>
              <a:t>intuition</a:t>
            </a:r>
            <a:r>
              <a:rPr lang="zh-CN" altLang="en-US" dirty="0"/>
              <a:t> </a:t>
            </a:r>
            <a:r>
              <a:rPr lang="en-US" altLang="zh-CN" dirty="0"/>
              <a:t>is</a:t>
            </a:r>
            <a:r>
              <a:rPr lang="zh-CN" altLang="en-US" dirty="0"/>
              <a:t> </a:t>
            </a:r>
            <a:r>
              <a:rPr lang="en-US" altLang="zh-CN" dirty="0"/>
              <a:t>that</a:t>
            </a:r>
            <a:r>
              <a:rPr lang="zh-CN" altLang="en-US" dirty="0"/>
              <a:t> </a:t>
            </a:r>
            <a:r>
              <a:rPr lang="en-US" altLang="zh-CN" dirty="0"/>
              <a:t>this</a:t>
            </a:r>
            <a:r>
              <a:rPr lang="zh-CN" altLang="en-US" dirty="0"/>
              <a:t> </a:t>
            </a:r>
            <a:r>
              <a:rPr lang="en-US" altLang="zh-CN" dirty="0"/>
              <a:t>group</a:t>
            </a:r>
            <a:r>
              <a:rPr lang="zh-CN" altLang="en-US" dirty="0"/>
              <a:t> </a:t>
            </a:r>
            <a:r>
              <a:rPr lang="en-US" altLang="zh-CN" dirty="0"/>
              <a:t>of</a:t>
            </a:r>
            <a:r>
              <a:rPr lang="zh-CN" altLang="en-US" dirty="0"/>
              <a:t> </a:t>
            </a:r>
            <a:r>
              <a:rPr lang="en-US" altLang="zh-CN" dirty="0"/>
              <a:t>household</a:t>
            </a:r>
            <a:r>
              <a:rPr lang="zh-CN" altLang="en-US" dirty="0"/>
              <a:t> </a:t>
            </a:r>
            <a:r>
              <a:rPr lang="en-US" altLang="zh-CN" dirty="0"/>
              <a:t>is</a:t>
            </a:r>
            <a:r>
              <a:rPr lang="zh-CN" altLang="en-US" dirty="0"/>
              <a:t> </a:t>
            </a:r>
            <a:r>
              <a:rPr lang="en-US" altLang="zh-CN" dirty="0"/>
              <a:t>usually</a:t>
            </a:r>
            <a:r>
              <a:rPr lang="zh-CN" altLang="en-US" dirty="0"/>
              <a:t> </a:t>
            </a:r>
            <a:r>
              <a:rPr lang="en-US" altLang="zh-CN" dirty="0"/>
              <a:t>of</a:t>
            </a:r>
            <a:r>
              <a:rPr lang="zh-CN" altLang="en-US" dirty="0"/>
              <a:t> </a:t>
            </a:r>
            <a:r>
              <a:rPr lang="en-US" altLang="zh-CN" dirty="0"/>
              <a:t>young</a:t>
            </a:r>
            <a:r>
              <a:rPr lang="zh-CN" altLang="en-US" dirty="0"/>
              <a:t> </a:t>
            </a:r>
            <a:r>
              <a:rPr lang="en-US" altLang="zh-CN" dirty="0"/>
              <a:t>age</a:t>
            </a:r>
            <a:r>
              <a:rPr lang="zh-CN" altLang="en-US" dirty="0"/>
              <a:t> </a:t>
            </a:r>
            <a:r>
              <a:rPr lang="en-US" altLang="zh-CN" dirty="0"/>
              <a:t>and</a:t>
            </a:r>
            <a:r>
              <a:rPr lang="zh-CN" altLang="en-US" dirty="0"/>
              <a:t> </a:t>
            </a:r>
            <a:r>
              <a:rPr lang="en-US" altLang="zh-CN" dirty="0"/>
              <a:t>the</a:t>
            </a:r>
            <a:r>
              <a:rPr lang="zh-CN" altLang="en-US" dirty="0"/>
              <a:t> </a:t>
            </a:r>
            <a:r>
              <a:rPr lang="en-US" altLang="zh-CN" dirty="0"/>
              <a:t>income</a:t>
            </a:r>
            <a:r>
              <a:rPr lang="zh-CN" altLang="en-US" dirty="0"/>
              <a:t> </a:t>
            </a:r>
            <a:r>
              <a:rPr lang="en-US" altLang="zh-CN" dirty="0"/>
              <a:t>level</a:t>
            </a:r>
            <a:r>
              <a:rPr lang="zh-CN" altLang="en-US" dirty="0"/>
              <a:t> </a:t>
            </a:r>
            <a:r>
              <a:rPr lang="en-US" altLang="zh-CN" dirty="0"/>
              <a:t>is</a:t>
            </a:r>
            <a:r>
              <a:rPr lang="zh-CN" altLang="en-US" dirty="0"/>
              <a:t> </a:t>
            </a:r>
            <a:r>
              <a:rPr lang="en-US" altLang="zh-CN" dirty="0"/>
              <a:t>not</a:t>
            </a:r>
            <a:r>
              <a:rPr lang="zh-CN" altLang="en-US" dirty="0"/>
              <a:t> </a:t>
            </a:r>
            <a:r>
              <a:rPr lang="en-US" altLang="zh-CN" dirty="0"/>
              <a:t>very</a:t>
            </a:r>
            <a:r>
              <a:rPr lang="zh-CN" altLang="en-US" dirty="0"/>
              <a:t> </a:t>
            </a:r>
            <a:r>
              <a:rPr lang="en-US" altLang="zh-CN" dirty="0"/>
              <a:t>high.</a:t>
            </a:r>
            <a:r>
              <a:rPr lang="zh-CN" altLang="en-US" dirty="0"/>
              <a:t> </a:t>
            </a:r>
            <a:r>
              <a:rPr lang="en-US" altLang="zh-CN" dirty="0" err="1"/>
              <a:t>Epreparedfood</a:t>
            </a:r>
            <a:r>
              <a:rPr lang="zh-CN" altLang="en-US" dirty="0"/>
              <a:t> </a:t>
            </a:r>
            <a:r>
              <a:rPr lang="en-US" altLang="zh-CN" dirty="0"/>
              <a:t>users</a:t>
            </a:r>
            <a:r>
              <a:rPr lang="zh-CN" altLang="en-US" dirty="0"/>
              <a:t> </a:t>
            </a:r>
            <a:r>
              <a:rPr lang="en-US" altLang="zh-CN" dirty="0"/>
              <a:t>felt</a:t>
            </a:r>
            <a:r>
              <a:rPr lang="zh-CN" altLang="en-US" dirty="0"/>
              <a:t> </a:t>
            </a:r>
            <a:r>
              <a:rPr lang="en-US" altLang="zh-CN" dirty="0"/>
              <a:t>it</a:t>
            </a:r>
            <a:r>
              <a:rPr lang="zh-CN" altLang="en-US" dirty="0"/>
              <a:t> </a:t>
            </a:r>
            <a:r>
              <a:rPr lang="en-US" altLang="zh-CN" dirty="0"/>
              <a:t>hard</a:t>
            </a:r>
            <a:r>
              <a:rPr lang="zh-CN" altLang="en-US" dirty="0"/>
              <a:t> </a:t>
            </a:r>
            <a:r>
              <a:rPr lang="en-US" altLang="zh-CN" dirty="0"/>
              <a:t>to</a:t>
            </a:r>
            <a:r>
              <a:rPr lang="zh-CN" altLang="en-US" dirty="0"/>
              <a:t> </a:t>
            </a:r>
            <a:r>
              <a:rPr lang="en-US" altLang="zh-CN" dirty="0"/>
              <a:t>guarantee</a:t>
            </a:r>
            <a:r>
              <a:rPr lang="zh-CN" altLang="en-US" dirty="0"/>
              <a:t> </a:t>
            </a:r>
            <a:r>
              <a:rPr lang="en-US" altLang="zh-CN" dirty="0"/>
              <a:t>what</a:t>
            </a:r>
            <a:r>
              <a:rPr lang="zh-CN" altLang="en-US" dirty="0"/>
              <a:t> </a:t>
            </a:r>
            <a:r>
              <a:rPr lang="en-US" altLang="zh-CN" dirty="0"/>
              <a:t>they</a:t>
            </a:r>
            <a:r>
              <a:rPr lang="zh-CN" altLang="en-US" dirty="0"/>
              <a:t> </a:t>
            </a:r>
            <a:r>
              <a:rPr lang="en-US" altLang="zh-CN" dirty="0"/>
              <a:t>would</a:t>
            </a:r>
            <a:r>
              <a:rPr lang="zh-CN" altLang="en-US" dirty="0"/>
              <a:t> </a:t>
            </a:r>
            <a:r>
              <a:rPr lang="en-US" altLang="zh-CN" dirty="0"/>
              <a:t>receive</a:t>
            </a:r>
            <a:r>
              <a:rPr lang="zh-CN" altLang="en-US" dirty="0"/>
              <a:t> </a:t>
            </a:r>
            <a:r>
              <a:rPr lang="en-US" altLang="zh-CN" dirty="0"/>
              <a:t>will</a:t>
            </a:r>
            <a:r>
              <a:rPr lang="zh-CN" altLang="en-US" dirty="0"/>
              <a:t> </a:t>
            </a:r>
            <a:r>
              <a:rPr lang="en-US" altLang="zh-CN" dirty="0"/>
              <a:t>match</a:t>
            </a:r>
            <a:r>
              <a:rPr lang="zh-CN" altLang="en-US" dirty="0"/>
              <a:t> </a:t>
            </a:r>
            <a:r>
              <a:rPr lang="en-US" altLang="zh-CN" dirty="0"/>
              <a:t>their</a:t>
            </a:r>
            <a:r>
              <a:rPr lang="zh-CN" altLang="en-US" dirty="0"/>
              <a:t> </a:t>
            </a:r>
            <a:r>
              <a:rPr lang="en-US" altLang="zh-CN" dirty="0"/>
              <a:t>expectation.</a:t>
            </a:r>
            <a:r>
              <a:rPr lang="zh-CN" altLang="en-US" dirty="0"/>
              <a:t> </a:t>
            </a:r>
            <a:r>
              <a:rPr lang="en-US" altLang="zh-CN" dirty="0"/>
              <a:t>They</a:t>
            </a:r>
            <a:r>
              <a:rPr lang="zh-CN" altLang="en-US" dirty="0"/>
              <a:t> </a:t>
            </a:r>
            <a:r>
              <a:rPr lang="en-US" altLang="zh-CN" dirty="0"/>
              <a:t>are</a:t>
            </a:r>
            <a:r>
              <a:rPr lang="zh-CN" altLang="en-US" dirty="0"/>
              <a:t> </a:t>
            </a:r>
            <a:r>
              <a:rPr lang="en-US" altLang="zh-CN" dirty="0"/>
              <a:t>relative</a:t>
            </a:r>
            <a:r>
              <a:rPr lang="zh-CN" altLang="en-US" dirty="0"/>
              <a:t> </a:t>
            </a:r>
            <a:r>
              <a:rPr lang="en-US" altLang="zh-CN" dirty="0"/>
              <a:t>cautious</a:t>
            </a:r>
            <a:r>
              <a:rPr lang="zh-CN" altLang="en-US" dirty="0"/>
              <a:t> </a:t>
            </a:r>
            <a:r>
              <a:rPr lang="en-US" altLang="zh-CN" dirty="0"/>
              <a:t>towards</a:t>
            </a:r>
            <a:r>
              <a:rPr lang="zh-CN" altLang="en-US" dirty="0"/>
              <a:t> </a:t>
            </a:r>
            <a:r>
              <a:rPr lang="en-US" altLang="zh-CN" dirty="0"/>
              <a:t>nonfood</a:t>
            </a:r>
            <a:r>
              <a:rPr lang="zh-CN" altLang="en-US" dirty="0"/>
              <a:t> </a:t>
            </a:r>
            <a:r>
              <a:rPr lang="en-US" altLang="zh-CN" dirty="0"/>
              <a:t>online</a:t>
            </a:r>
            <a:r>
              <a:rPr lang="zh-CN" altLang="en-US" dirty="0"/>
              <a:t> </a:t>
            </a:r>
            <a:r>
              <a:rPr lang="en-US" altLang="zh-CN" dirty="0"/>
              <a:t>shopping</a:t>
            </a:r>
            <a:r>
              <a:rPr lang="zh-CN" altLang="en-US" dirty="0"/>
              <a:t> </a:t>
            </a:r>
            <a:r>
              <a:rPr lang="en-US" altLang="zh-CN" dirty="0"/>
              <a:t>and</a:t>
            </a:r>
            <a:r>
              <a:rPr lang="zh-CN" altLang="en-US" dirty="0"/>
              <a:t> </a:t>
            </a:r>
            <a:r>
              <a:rPr lang="en-US" altLang="zh-CN" dirty="0"/>
              <a:t>like</a:t>
            </a:r>
            <a:r>
              <a:rPr lang="zh-CN" altLang="en-US" dirty="0"/>
              <a:t> </a:t>
            </a:r>
            <a:r>
              <a:rPr lang="en-US" altLang="zh-CN" dirty="0"/>
              <a:t>to</a:t>
            </a:r>
            <a:r>
              <a:rPr lang="zh-CN" altLang="en-US" dirty="0"/>
              <a:t> </a:t>
            </a:r>
            <a:r>
              <a:rPr lang="en-US" altLang="zh-CN" dirty="0"/>
              <a:t>pay</a:t>
            </a:r>
            <a:r>
              <a:rPr lang="zh-CN" altLang="en-US" dirty="0"/>
              <a:t> </a:t>
            </a:r>
            <a:r>
              <a:rPr lang="en-US" altLang="zh-CN" dirty="0"/>
              <a:t>close</a:t>
            </a:r>
            <a:r>
              <a:rPr lang="zh-CN" altLang="en-US" dirty="0"/>
              <a:t> </a:t>
            </a:r>
            <a:r>
              <a:rPr lang="en-US" altLang="zh-CN" dirty="0"/>
              <a:t>attention</a:t>
            </a:r>
            <a:r>
              <a:rPr lang="zh-CN" altLang="en-US" dirty="0"/>
              <a:t> </a:t>
            </a:r>
            <a:r>
              <a:rPr lang="en-US" altLang="zh-CN" dirty="0"/>
              <a:t>to</a:t>
            </a:r>
            <a:r>
              <a:rPr lang="zh-CN" altLang="en-US" dirty="0"/>
              <a:t> </a:t>
            </a:r>
            <a:r>
              <a:rPr lang="en-US" altLang="zh-CN" dirty="0"/>
              <a:t>the</a:t>
            </a:r>
            <a:r>
              <a:rPr lang="zh-CN" altLang="en-US" dirty="0"/>
              <a:t> </a:t>
            </a:r>
            <a:r>
              <a:rPr lang="en-US" altLang="zh-CN" dirty="0"/>
              <a:t>reviews.</a:t>
            </a:r>
            <a:r>
              <a:rPr lang="zh-CN" altLang="en-US" dirty="0"/>
              <a:t> </a:t>
            </a:r>
            <a:r>
              <a:rPr lang="en-US" altLang="zh-CN" dirty="0"/>
              <a:t>The</a:t>
            </a:r>
            <a:r>
              <a:rPr lang="zh-CN" altLang="en-US" dirty="0"/>
              <a:t> </a:t>
            </a:r>
            <a:r>
              <a:rPr lang="en-US" altLang="zh-CN" dirty="0"/>
              <a:t>cautiousness</a:t>
            </a:r>
            <a:r>
              <a:rPr lang="zh-CN" altLang="en-US" dirty="0"/>
              <a:t> </a:t>
            </a:r>
            <a:r>
              <a:rPr lang="en-US" altLang="zh-CN" dirty="0"/>
              <a:t>could</a:t>
            </a:r>
            <a:r>
              <a:rPr lang="zh-CN" altLang="en-US" dirty="0"/>
              <a:t> </a:t>
            </a:r>
            <a:r>
              <a:rPr lang="en-US" altLang="zh-CN" dirty="0"/>
              <a:t>be</a:t>
            </a:r>
            <a:r>
              <a:rPr lang="zh-CN" altLang="en-US" dirty="0"/>
              <a:t> </a:t>
            </a:r>
            <a:r>
              <a:rPr lang="en-US" altLang="zh-CN" dirty="0"/>
              <a:t>the</a:t>
            </a:r>
            <a:r>
              <a:rPr lang="zh-CN" altLang="en-US" dirty="0"/>
              <a:t> </a:t>
            </a:r>
            <a:r>
              <a:rPr lang="en-US" altLang="zh-CN" dirty="0"/>
              <a:t>reason</a:t>
            </a:r>
            <a:r>
              <a:rPr lang="zh-CN" altLang="en-US" dirty="0"/>
              <a:t> </a:t>
            </a:r>
            <a:r>
              <a:rPr lang="en-US" altLang="zh-CN" dirty="0"/>
              <a:t>that</a:t>
            </a:r>
            <a:r>
              <a:rPr lang="zh-CN" altLang="en-US" dirty="0"/>
              <a:t> </a:t>
            </a:r>
            <a:r>
              <a:rPr lang="en-US" altLang="zh-CN" dirty="0"/>
              <a:t>they</a:t>
            </a:r>
            <a:r>
              <a:rPr lang="zh-CN" altLang="en-US" dirty="0"/>
              <a:t> </a:t>
            </a:r>
            <a:r>
              <a:rPr lang="en-US" altLang="zh-CN" dirty="0"/>
              <a:t>enjoy</a:t>
            </a:r>
            <a:r>
              <a:rPr lang="zh-CN" altLang="en-US" dirty="0"/>
              <a:t> </a:t>
            </a:r>
            <a:r>
              <a:rPr lang="en-US" altLang="zh-CN" dirty="0"/>
              <a:t>only</a:t>
            </a:r>
            <a:r>
              <a:rPr lang="zh-CN" altLang="en-US" dirty="0"/>
              <a:t> </a:t>
            </a:r>
            <a:r>
              <a:rPr lang="en-US" altLang="zh-CN" dirty="0"/>
              <a:t>browsing</a:t>
            </a:r>
            <a:r>
              <a:rPr lang="zh-CN" altLang="en-US" dirty="0"/>
              <a:t> </a:t>
            </a:r>
            <a:r>
              <a:rPr lang="en-US" altLang="zh-CN" dirty="0"/>
              <a:t>without</a:t>
            </a:r>
            <a:r>
              <a:rPr lang="zh-CN" altLang="en-US" dirty="0"/>
              <a:t> </a:t>
            </a:r>
            <a:r>
              <a:rPr lang="en-US" altLang="zh-CN" dirty="0"/>
              <a:t>purchasing.</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16</a:t>
            </a:fld>
            <a:endParaRPr lang="en-US"/>
          </a:p>
        </p:txBody>
      </p:sp>
    </p:spTree>
    <p:extLst>
      <p:ext uri="{BB962C8B-B14F-4D97-AF65-F5344CB8AC3E}">
        <p14:creationId xmlns:p14="http://schemas.microsoft.com/office/powerpoint/2010/main" val="375989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a:t>
            </a:r>
            <a:r>
              <a:rPr lang="zh-CN" altLang="en-US" dirty="0"/>
              <a:t> </a:t>
            </a:r>
            <a:r>
              <a:rPr lang="en-US" altLang="zh-CN" dirty="0" err="1"/>
              <a:t>Emedication</a:t>
            </a:r>
            <a:r>
              <a:rPr lang="zh-CN" altLang="en-US" dirty="0"/>
              <a:t> </a:t>
            </a:r>
            <a:r>
              <a:rPr lang="en-US" altLang="zh-CN" dirty="0"/>
              <a:t>&amp;</a:t>
            </a:r>
            <a:r>
              <a:rPr lang="zh-CN" altLang="en-US" dirty="0"/>
              <a:t> </a:t>
            </a:r>
            <a:r>
              <a:rPr lang="en-US" altLang="zh-CN" dirty="0"/>
              <a:t>Clothing</a:t>
            </a:r>
            <a:r>
              <a:rPr lang="zh-CN" altLang="en-US" dirty="0"/>
              <a:t> </a:t>
            </a:r>
            <a:r>
              <a:rPr lang="en-US" altLang="zh-CN" dirty="0"/>
              <a:t>Users,</a:t>
            </a:r>
            <a:r>
              <a:rPr lang="zh-CN" altLang="en-US" dirty="0"/>
              <a:t> </a:t>
            </a:r>
            <a:r>
              <a:rPr lang="en-US" altLang="zh-CN" dirty="0"/>
              <a:t>98%</a:t>
            </a:r>
            <a:r>
              <a:rPr lang="zh-CN" altLang="en-US" dirty="0"/>
              <a:t> </a:t>
            </a:r>
            <a:r>
              <a:rPr lang="en-US" altLang="zh-CN" dirty="0"/>
              <a:t>of</a:t>
            </a:r>
            <a:r>
              <a:rPr lang="zh-CN" altLang="en-US" dirty="0"/>
              <a:t> </a:t>
            </a:r>
            <a:r>
              <a:rPr lang="en-US" altLang="zh-CN" dirty="0"/>
              <a:t>them</a:t>
            </a:r>
            <a:r>
              <a:rPr lang="zh-CN" altLang="en-US" dirty="0"/>
              <a:t> </a:t>
            </a:r>
            <a:r>
              <a:rPr lang="en-US" altLang="zh-CN" dirty="0"/>
              <a:t>purchase</a:t>
            </a:r>
            <a:r>
              <a:rPr lang="zh-CN" altLang="en-US" dirty="0"/>
              <a:t> </a:t>
            </a:r>
            <a:r>
              <a:rPr lang="en-US" altLang="zh-CN" dirty="0"/>
              <a:t>medication</a:t>
            </a:r>
            <a:r>
              <a:rPr lang="zh-CN" altLang="en-US" dirty="0"/>
              <a:t> </a:t>
            </a:r>
            <a:r>
              <a:rPr lang="en-US" altLang="zh-CN" dirty="0"/>
              <a:t>online</a:t>
            </a:r>
            <a:r>
              <a:rPr lang="zh-CN" altLang="en-US" dirty="0"/>
              <a:t> </a:t>
            </a:r>
            <a:r>
              <a:rPr lang="en-US" altLang="zh-CN" dirty="0"/>
              <a:t>at</a:t>
            </a:r>
            <a:r>
              <a:rPr lang="zh-CN" altLang="en-US" dirty="0"/>
              <a:t> </a:t>
            </a:r>
            <a:r>
              <a:rPr lang="en-US" altLang="zh-CN" dirty="0"/>
              <a:t>a</a:t>
            </a:r>
            <a:r>
              <a:rPr lang="zh-CN" altLang="en-US" dirty="0"/>
              <a:t> </a:t>
            </a:r>
            <a:r>
              <a:rPr lang="en-US" altLang="zh-CN" dirty="0"/>
              <a:t>frequency</a:t>
            </a:r>
            <a:r>
              <a:rPr lang="zh-CN" altLang="en-US" dirty="0"/>
              <a:t> </a:t>
            </a:r>
            <a:r>
              <a:rPr lang="en-US" altLang="zh-CN" dirty="0"/>
              <a:t>greater</a:t>
            </a:r>
            <a:r>
              <a:rPr lang="zh-CN" altLang="en-US" dirty="0"/>
              <a:t> </a:t>
            </a:r>
            <a:r>
              <a:rPr lang="en-US" altLang="zh-CN" dirty="0"/>
              <a:t>or</a:t>
            </a:r>
            <a:r>
              <a:rPr lang="zh-CN" altLang="en-US" dirty="0"/>
              <a:t> </a:t>
            </a:r>
            <a:r>
              <a:rPr lang="en-US" altLang="zh-CN" dirty="0"/>
              <a:t>equal</a:t>
            </a:r>
            <a:r>
              <a:rPr lang="zh-CN" altLang="en-US" dirty="0"/>
              <a:t> </a:t>
            </a:r>
            <a:r>
              <a:rPr lang="en-US" altLang="zh-CN" dirty="0"/>
              <a:t>to</a:t>
            </a:r>
            <a:r>
              <a:rPr lang="zh-CN" altLang="en-US" dirty="0"/>
              <a:t> </a:t>
            </a:r>
            <a:r>
              <a:rPr lang="en-US" altLang="zh-CN" dirty="0"/>
              <a:t>online</a:t>
            </a:r>
            <a:r>
              <a:rPr lang="zh-CN" altLang="en-US" dirty="0"/>
              <a:t> </a:t>
            </a:r>
            <a:r>
              <a:rPr lang="en-US" altLang="zh-CN" dirty="0"/>
              <a:t>shopping.</a:t>
            </a:r>
            <a:r>
              <a:rPr lang="zh-CN" altLang="en-US" dirty="0"/>
              <a:t> </a:t>
            </a:r>
            <a:r>
              <a:rPr lang="en-US" altLang="zh-CN" dirty="0"/>
              <a:t>That</a:t>
            </a:r>
            <a:r>
              <a:rPr lang="zh-CN" altLang="en-US" dirty="0"/>
              <a:t> </a:t>
            </a:r>
            <a:r>
              <a:rPr lang="en-US" altLang="zh-CN" dirty="0"/>
              <a:t>for</a:t>
            </a:r>
            <a:r>
              <a:rPr lang="zh-CN" altLang="en-US" dirty="0"/>
              <a:t> </a:t>
            </a:r>
            <a:r>
              <a:rPr lang="en-US" altLang="zh-CN" dirty="0"/>
              <a:t>clothing</a:t>
            </a:r>
            <a:r>
              <a:rPr lang="zh-CN" altLang="en-US" dirty="0"/>
              <a:t> </a:t>
            </a:r>
            <a:r>
              <a:rPr lang="en-US" altLang="zh-CN" dirty="0"/>
              <a:t>is</a:t>
            </a:r>
            <a:r>
              <a:rPr lang="zh-CN" altLang="en-US" dirty="0"/>
              <a:t> </a:t>
            </a:r>
            <a:r>
              <a:rPr lang="en-US" altLang="zh-CN" dirty="0"/>
              <a:t>51%.</a:t>
            </a:r>
          </a:p>
          <a:p>
            <a:r>
              <a:rPr lang="en-US" altLang="zh-CN" dirty="0"/>
              <a:t>Ecommerce</a:t>
            </a:r>
            <a:r>
              <a:rPr lang="zh-CN" altLang="en-US" dirty="0"/>
              <a:t> </a:t>
            </a:r>
            <a:r>
              <a:rPr lang="en-US" altLang="zh-CN" dirty="0"/>
              <a:t>independent</a:t>
            </a:r>
            <a:r>
              <a:rPr lang="zh-CN" altLang="en-US" dirty="0"/>
              <a:t> </a:t>
            </a:r>
            <a:r>
              <a:rPr lang="en-US" altLang="zh-CN" dirty="0"/>
              <a:t>user</a:t>
            </a:r>
            <a:r>
              <a:rPr lang="zh-CN" altLang="en-US" dirty="0"/>
              <a:t> </a:t>
            </a:r>
            <a:r>
              <a:rPr lang="en-US" altLang="zh-CN" dirty="0"/>
              <a:t>is</a:t>
            </a:r>
            <a:r>
              <a:rPr lang="zh-CN" altLang="en-US" dirty="0"/>
              <a:t> </a:t>
            </a:r>
            <a:r>
              <a:rPr lang="en-US" altLang="zh-CN" dirty="0"/>
              <a:t>a</a:t>
            </a:r>
            <a:r>
              <a:rPr lang="zh-CN" altLang="en-US" dirty="0"/>
              <a:t> </a:t>
            </a:r>
            <a:r>
              <a:rPr lang="en-US" altLang="zh-CN" dirty="0"/>
              <a:t>group</a:t>
            </a:r>
            <a:r>
              <a:rPr lang="zh-CN" altLang="en-US" dirty="0"/>
              <a:t> </a:t>
            </a:r>
            <a:r>
              <a:rPr lang="en-US" altLang="zh-CN" dirty="0"/>
              <a:t>of</a:t>
            </a:r>
            <a:r>
              <a:rPr lang="zh-CN" altLang="en-US" dirty="0"/>
              <a:t> </a:t>
            </a:r>
            <a:r>
              <a:rPr lang="en-US" altLang="zh-CN" dirty="0"/>
              <a:t>people</a:t>
            </a:r>
            <a:r>
              <a:rPr lang="zh-CN" altLang="en-US" dirty="0"/>
              <a:t> </a:t>
            </a:r>
            <a:r>
              <a:rPr lang="en-US" altLang="zh-CN" dirty="0"/>
              <a:t>who</a:t>
            </a:r>
            <a:r>
              <a:rPr lang="zh-CN" altLang="en-US" dirty="0"/>
              <a:t> </a:t>
            </a:r>
            <a:r>
              <a:rPr lang="en-US" altLang="zh-CN" dirty="0"/>
              <a:t>very</a:t>
            </a:r>
            <a:r>
              <a:rPr lang="zh-CN" altLang="en-US" dirty="0"/>
              <a:t> </a:t>
            </a:r>
            <a:r>
              <a:rPr lang="en-US" altLang="zh-CN" dirty="0"/>
              <a:t>likely</a:t>
            </a:r>
            <a:r>
              <a:rPr lang="zh-CN" altLang="en-US" dirty="0"/>
              <a:t> </a:t>
            </a:r>
            <a:r>
              <a:rPr lang="en-US" altLang="zh-CN" dirty="0"/>
              <a:t>did</a:t>
            </a:r>
            <a:r>
              <a:rPr lang="zh-CN" altLang="en-US" dirty="0"/>
              <a:t> </a:t>
            </a:r>
            <a:r>
              <a:rPr lang="en-US" altLang="zh-CN" dirty="0"/>
              <a:t>no</a:t>
            </a:r>
            <a:r>
              <a:rPr lang="zh-CN" altLang="en-US" dirty="0"/>
              <a:t> </a:t>
            </a:r>
            <a:r>
              <a:rPr lang="en-US" altLang="zh-CN" dirty="0"/>
              <a:t>shopping</a:t>
            </a:r>
            <a:r>
              <a:rPr lang="zh-CN" altLang="en-US" dirty="0"/>
              <a:t> </a:t>
            </a:r>
            <a:r>
              <a:rPr lang="en-US" altLang="zh-CN" dirty="0"/>
              <a:t>and</a:t>
            </a:r>
            <a:r>
              <a:rPr lang="zh-CN" altLang="en-US" dirty="0"/>
              <a:t> </a:t>
            </a:r>
            <a:r>
              <a:rPr lang="en-US" altLang="zh-CN" dirty="0"/>
              <a:t>if</a:t>
            </a:r>
            <a:r>
              <a:rPr lang="zh-CN" altLang="en-US" dirty="0"/>
              <a:t> </a:t>
            </a:r>
            <a:r>
              <a:rPr lang="en-US" altLang="zh-CN" dirty="0"/>
              <a:t>they</a:t>
            </a:r>
            <a:r>
              <a:rPr lang="zh-CN" altLang="en-US" dirty="0"/>
              <a:t> </a:t>
            </a:r>
            <a:r>
              <a:rPr lang="en-US" altLang="zh-CN" dirty="0"/>
              <a:t>did,</a:t>
            </a:r>
            <a:r>
              <a:rPr lang="zh-CN" altLang="en-US" dirty="0"/>
              <a:t> </a:t>
            </a:r>
            <a:r>
              <a:rPr lang="en-US" altLang="zh-CN" dirty="0"/>
              <a:t>usually</a:t>
            </a:r>
            <a:r>
              <a:rPr lang="zh-CN" altLang="en-US" dirty="0"/>
              <a:t> </a:t>
            </a:r>
            <a:r>
              <a:rPr lang="en-US" altLang="zh-CN" dirty="0"/>
              <a:t>purchased</a:t>
            </a:r>
            <a:r>
              <a:rPr lang="zh-CN" altLang="en-US" dirty="0"/>
              <a:t> </a:t>
            </a:r>
            <a:r>
              <a:rPr lang="en-US" altLang="zh-CN" dirty="0"/>
              <a:t>in-store</a:t>
            </a:r>
            <a:r>
              <a:rPr lang="zh-CN" altLang="en-US" dirty="0"/>
              <a:t> </a:t>
            </a:r>
            <a:r>
              <a:rPr lang="en-US" altLang="zh-CN" dirty="0"/>
              <a:t>only.</a:t>
            </a:r>
          </a:p>
          <a:p>
            <a:r>
              <a:rPr lang="en-US" altLang="zh-CN" dirty="0"/>
              <a:t>94%</a:t>
            </a:r>
            <a:r>
              <a:rPr lang="zh-CN" altLang="en-US" dirty="0"/>
              <a:t> </a:t>
            </a:r>
            <a:r>
              <a:rPr lang="en-US" altLang="zh-CN" dirty="0" err="1"/>
              <a:t>EpreparedFood</a:t>
            </a:r>
            <a:r>
              <a:rPr lang="zh-CN" altLang="en-US" dirty="0"/>
              <a:t> </a:t>
            </a:r>
            <a:r>
              <a:rPr lang="en-US" altLang="zh-CN" dirty="0"/>
              <a:t>User</a:t>
            </a:r>
            <a:r>
              <a:rPr lang="zh-CN" altLang="en-US" dirty="0"/>
              <a:t> </a:t>
            </a:r>
            <a:r>
              <a:rPr lang="en-US" altLang="zh-CN" dirty="0"/>
              <a:t>ordered</a:t>
            </a:r>
            <a:r>
              <a:rPr lang="zh-CN" altLang="en-US" dirty="0"/>
              <a:t> </a:t>
            </a:r>
            <a:r>
              <a:rPr lang="en-US" altLang="zh-CN" dirty="0"/>
              <a:t>restaurant</a:t>
            </a:r>
            <a:r>
              <a:rPr lang="zh-CN" altLang="en-US" dirty="0"/>
              <a:t> </a:t>
            </a:r>
            <a:r>
              <a:rPr lang="en-US" altLang="zh-CN" dirty="0"/>
              <a:t>food</a:t>
            </a:r>
            <a:r>
              <a:rPr lang="zh-CN" altLang="en-US" dirty="0"/>
              <a:t> </a:t>
            </a:r>
            <a:r>
              <a:rPr lang="en-US" altLang="zh-CN" dirty="0"/>
              <a:t>at</a:t>
            </a:r>
            <a:r>
              <a:rPr lang="zh-CN" altLang="en-US" dirty="0"/>
              <a:t> </a:t>
            </a:r>
            <a:r>
              <a:rPr lang="en-US" altLang="zh-CN" dirty="0"/>
              <a:t>a</a:t>
            </a:r>
            <a:r>
              <a:rPr lang="zh-CN" altLang="en-US" dirty="0"/>
              <a:t> </a:t>
            </a:r>
            <a:r>
              <a:rPr lang="en-US" altLang="zh-CN" dirty="0"/>
              <a:t>frequency</a:t>
            </a:r>
            <a:r>
              <a:rPr lang="zh-CN" altLang="en-US" dirty="0"/>
              <a:t> </a:t>
            </a:r>
            <a:r>
              <a:rPr lang="en-US" altLang="zh-CN" dirty="0"/>
              <a:t>greater</a:t>
            </a:r>
            <a:r>
              <a:rPr lang="zh-CN" altLang="en-US" dirty="0"/>
              <a:t> </a:t>
            </a:r>
            <a:r>
              <a:rPr lang="en-US" altLang="zh-CN" dirty="0"/>
              <a:t>or</a:t>
            </a:r>
            <a:r>
              <a:rPr lang="zh-CN" altLang="en-US" dirty="0"/>
              <a:t> </a:t>
            </a:r>
            <a:r>
              <a:rPr lang="en-US" altLang="zh-CN" dirty="0"/>
              <a:t>equal</a:t>
            </a:r>
            <a:r>
              <a:rPr lang="zh-CN" altLang="en-US" dirty="0"/>
              <a:t> </a:t>
            </a:r>
            <a:r>
              <a:rPr lang="en-US" altLang="zh-CN" dirty="0"/>
              <a:t>to</a:t>
            </a:r>
            <a:r>
              <a:rPr lang="zh-CN" altLang="en-US" dirty="0"/>
              <a:t> </a:t>
            </a:r>
            <a:r>
              <a:rPr lang="en-US" altLang="zh-CN" dirty="0"/>
              <a:t>in-store</a:t>
            </a:r>
            <a:r>
              <a:rPr lang="zh-CN" altLang="en-US" dirty="0"/>
              <a:t> </a:t>
            </a:r>
            <a:r>
              <a:rPr lang="en-US" altLang="zh-CN" dirty="0"/>
              <a:t>shopping.</a:t>
            </a:r>
          </a:p>
          <a:p>
            <a:r>
              <a:rPr lang="en-US" altLang="zh-CN" dirty="0"/>
              <a:t>For</a:t>
            </a:r>
            <a:r>
              <a:rPr lang="zh-CN" altLang="en-US" dirty="0"/>
              <a:t> </a:t>
            </a:r>
            <a:r>
              <a:rPr lang="en-US" altLang="zh-CN" dirty="0"/>
              <a:t>Ecommerce</a:t>
            </a:r>
            <a:r>
              <a:rPr lang="zh-CN" altLang="en-US" dirty="0"/>
              <a:t> </a:t>
            </a:r>
            <a:r>
              <a:rPr lang="en-US" altLang="zh-CN" dirty="0"/>
              <a:t>dependent</a:t>
            </a:r>
            <a:r>
              <a:rPr lang="zh-CN" altLang="en-US" dirty="0"/>
              <a:t> </a:t>
            </a:r>
            <a:r>
              <a:rPr lang="en-US" altLang="zh-CN" dirty="0"/>
              <a:t>group,</a:t>
            </a:r>
            <a:r>
              <a:rPr lang="zh-CN" altLang="en-US" dirty="0"/>
              <a:t> </a:t>
            </a:r>
            <a:r>
              <a:rPr lang="en-US" altLang="zh-CN" dirty="0"/>
              <a:t>for</a:t>
            </a:r>
            <a:r>
              <a:rPr lang="zh-CN" altLang="en-US" dirty="0"/>
              <a:t> </a:t>
            </a:r>
            <a:r>
              <a:rPr lang="en-US" altLang="zh-CN" dirty="0"/>
              <a:t>all</a:t>
            </a:r>
            <a:r>
              <a:rPr lang="zh-CN" altLang="en-US" dirty="0"/>
              <a:t> </a:t>
            </a:r>
            <a:r>
              <a:rPr lang="en-US" altLang="zh-CN" dirty="0"/>
              <a:t>categories,</a:t>
            </a:r>
            <a:r>
              <a:rPr lang="zh-CN" altLang="en-US" dirty="0"/>
              <a:t> </a:t>
            </a:r>
            <a:r>
              <a:rPr lang="en-US" altLang="zh-CN" dirty="0"/>
              <a:t>more</a:t>
            </a:r>
            <a:r>
              <a:rPr lang="zh-CN" altLang="en-US" dirty="0"/>
              <a:t> </a:t>
            </a:r>
            <a:r>
              <a:rPr lang="en-US" altLang="zh-CN" dirty="0"/>
              <a:t>than</a:t>
            </a:r>
            <a:r>
              <a:rPr lang="zh-CN" altLang="en-US" dirty="0"/>
              <a:t> </a:t>
            </a:r>
            <a:r>
              <a:rPr lang="en-US" altLang="zh-CN" dirty="0"/>
              <a:t>half</a:t>
            </a:r>
            <a:r>
              <a:rPr lang="zh-CN" altLang="en-US" dirty="0"/>
              <a:t> </a:t>
            </a:r>
            <a:r>
              <a:rPr lang="en-US" altLang="zh-CN" dirty="0"/>
              <a:t>of</a:t>
            </a:r>
            <a:r>
              <a:rPr lang="zh-CN" altLang="en-US" dirty="0"/>
              <a:t> </a:t>
            </a:r>
            <a:r>
              <a:rPr lang="en-US" altLang="zh-CN" dirty="0"/>
              <a:t>the</a:t>
            </a:r>
            <a:r>
              <a:rPr lang="zh-CN" altLang="en-US" dirty="0"/>
              <a:t> </a:t>
            </a:r>
            <a:r>
              <a:rPr lang="en-US" altLang="zh-CN" dirty="0"/>
              <a:t>people</a:t>
            </a:r>
            <a:r>
              <a:rPr lang="zh-CN" altLang="en-US" dirty="0"/>
              <a:t> </a:t>
            </a:r>
            <a:r>
              <a:rPr lang="en-US" altLang="zh-CN" dirty="0"/>
              <a:t>purchases</a:t>
            </a:r>
            <a:r>
              <a:rPr lang="zh-CN" altLang="en-US" dirty="0"/>
              <a:t> </a:t>
            </a:r>
            <a:r>
              <a:rPr lang="en-US" altLang="zh-CN" dirty="0"/>
              <a:t>products</a:t>
            </a:r>
            <a:r>
              <a:rPr lang="zh-CN" altLang="en-US" dirty="0"/>
              <a:t> </a:t>
            </a:r>
            <a:r>
              <a:rPr lang="en-US" altLang="zh-CN" dirty="0"/>
              <a:t>online</a:t>
            </a:r>
            <a:r>
              <a:rPr lang="zh-CN" altLang="en-US" dirty="0"/>
              <a:t> </a:t>
            </a:r>
            <a:r>
              <a:rPr lang="en-US" altLang="zh-CN" dirty="0"/>
              <a:t>at</a:t>
            </a:r>
            <a:r>
              <a:rPr lang="zh-CN" altLang="en-US" dirty="0"/>
              <a:t> </a:t>
            </a:r>
            <a:r>
              <a:rPr lang="en-US" altLang="zh-CN" dirty="0"/>
              <a:t>a</a:t>
            </a:r>
            <a:r>
              <a:rPr lang="zh-CN" altLang="en-US" dirty="0"/>
              <a:t> </a:t>
            </a:r>
            <a:r>
              <a:rPr lang="en-US" altLang="zh-CN" dirty="0"/>
              <a:t>frequency</a:t>
            </a:r>
            <a:r>
              <a:rPr lang="zh-CN" altLang="en-US" dirty="0"/>
              <a:t> </a:t>
            </a:r>
            <a:r>
              <a:rPr lang="en-US" altLang="zh-CN" dirty="0"/>
              <a:t>greater</a:t>
            </a:r>
            <a:r>
              <a:rPr lang="zh-CN" altLang="en-US" dirty="0"/>
              <a:t> </a:t>
            </a:r>
            <a:r>
              <a:rPr lang="en-US" altLang="zh-CN" dirty="0"/>
              <a:t>or</a:t>
            </a:r>
            <a:r>
              <a:rPr lang="zh-CN" altLang="en-US" dirty="0"/>
              <a:t> </a:t>
            </a:r>
            <a:r>
              <a:rPr lang="en-US" altLang="zh-CN" dirty="0"/>
              <a:t>equal</a:t>
            </a:r>
            <a:r>
              <a:rPr lang="zh-CN" altLang="en-US" dirty="0"/>
              <a:t> </a:t>
            </a:r>
            <a:r>
              <a:rPr lang="en-US" altLang="zh-CN" dirty="0"/>
              <a:t>to</a:t>
            </a:r>
            <a:r>
              <a:rPr lang="zh-CN" altLang="en-US" dirty="0"/>
              <a:t> </a:t>
            </a:r>
            <a:r>
              <a:rPr lang="en-US" altLang="zh-CN" dirty="0"/>
              <a:t>in-store</a:t>
            </a:r>
            <a:r>
              <a:rPr lang="zh-CN" altLang="en-US" dirty="0"/>
              <a:t> </a:t>
            </a:r>
            <a:r>
              <a:rPr lang="en-US" altLang="zh-CN" dirty="0"/>
              <a:t>shopping.</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3</a:t>
            </a:fld>
            <a:endParaRPr lang="en-US"/>
          </a:p>
        </p:txBody>
      </p:sp>
    </p:spTree>
    <p:extLst>
      <p:ext uri="{BB962C8B-B14F-4D97-AF65-F5344CB8AC3E}">
        <p14:creationId xmlns:p14="http://schemas.microsoft.com/office/powerpoint/2010/main" val="163534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ECommerce Dependent User is the most likely to have already been exposed to online shopping for various category of products. As we can see, for ECommerce dependent group, the portion of customers who never did shopping for certain category of products through online channel in the past year is usually the lowest among all six shopping style groups. While in the contrast, ECommerce independent users is more likely to have never been exposed to online shopping in the past across all category of products.</a:t>
            </a:r>
            <a:br>
              <a:rPr lang="en-US" dirty="0"/>
            </a:br>
            <a:r>
              <a:rPr lang="en-US" sz="1200" b="0" i="0" kern="1200" dirty="0" err="1">
                <a:solidFill>
                  <a:schemeClr val="tx1"/>
                </a:solidFill>
                <a:effectLst/>
                <a:latin typeface="+mn-lt"/>
                <a:ea typeface="+mn-ea"/>
                <a:cs typeface="+mn-cs"/>
              </a:rPr>
              <a:t>EMedication</a:t>
            </a:r>
            <a:r>
              <a:rPr lang="en-US" sz="1200" b="0" i="0" kern="1200" dirty="0">
                <a:solidFill>
                  <a:schemeClr val="tx1"/>
                </a:solidFill>
                <a:effectLst/>
                <a:latin typeface="+mn-lt"/>
                <a:ea typeface="+mn-ea"/>
                <a:cs typeface="+mn-cs"/>
              </a:rPr>
              <a:t> and clothing user is also a group of people who are less familiar with online shopping, see from the relative higher portion of people without online shopping experience for food and also paper cleaning. However, this group of people is more likely to have experience with online medication purchase compared to the other groups.</a:t>
            </a:r>
            <a:br>
              <a:rPr lang="en-US" dirty="0"/>
            </a:br>
            <a:r>
              <a:rPr lang="en-US" sz="1200" b="0" i="0" kern="1200" dirty="0" err="1">
                <a:solidFill>
                  <a:schemeClr val="tx1"/>
                </a:solidFill>
                <a:effectLst/>
                <a:latin typeface="+mn-lt"/>
                <a:ea typeface="+mn-ea"/>
                <a:cs typeface="+mn-cs"/>
              </a:rPr>
              <a:t>EPreparedfood</a:t>
            </a:r>
            <a:r>
              <a:rPr lang="en-US" sz="1200" b="0" i="0" kern="1200" dirty="0">
                <a:solidFill>
                  <a:schemeClr val="tx1"/>
                </a:solidFill>
                <a:effectLst/>
                <a:latin typeface="+mn-lt"/>
                <a:ea typeface="+mn-ea"/>
                <a:cs typeface="+mn-cs"/>
              </a:rPr>
              <a:t> Users were more likely to order restaurant food online on a weekly basis with the largest portion of people indicating having online restaurant food ordered with a frequency about 1 time per week or higher in the past year.</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5</a:t>
            </a:fld>
            <a:endParaRPr lang="en-US"/>
          </a:p>
        </p:txBody>
      </p:sp>
    </p:spTree>
    <p:extLst>
      <p:ext uri="{BB962C8B-B14F-4D97-AF65-F5344CB8AC3E}">
        <p14:creationId xmlns:p14="http://schemas.microsoft.com/office/powerpoint/2010/main" val="1847717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total</a:t>
            </a:r>
            <a:r>
              <a:rPr lang="zh-CN" altLang="en-US" dirty="0"/>
              <a:t> </a:t>
            </a:r>
            <a:r>
              <a:rPr lang="en-US" altLang="zh-CN" dirty="0"/>
              <a:t>shopping</a:t>
            </a:r>
            <a:r>
              <a:rPr lang="zh-CN" altLang="en-US" dirty="0"/>
              <a:t> </a:t>
            </a:r>
            <a:r>
              <a:rPr lang="en-US" altLang="zh-CN" dirty="0"/>
              <a:t>events,</a:t>
            </a:r>
            <a:r>
              <a:rPr lang="zh-CN" altLang="en-US" dirty="0"/>
              <a:t> </a:t>
            </a:r>
            <a:r>
              <a:rPr lang="en-US" altLang="zh-CN" dirty="0"/>
              <a:t>Ecommerce</a:t>
            </a:r>
            <a:r>
              <a:rPr lang="zh-CN" altLang="en-US" dirty="0"/>
              <a:t> </a:t>
            </a:r>
            <a:r>
              <a:rPr lang="en-US" altLang="zh-CN" dirty="0"/>
              <a:t>dependent</a:t>
            </a:r>
            <a:r>
              <a:rPr lang="zh-CN" altLang="en-US" dirty="0"/>
              <a:t> </a:t>
            </a:r>
            <a:r>
              <a:rPr lang="en-US" altLang="zh-CN" dirty="0"/>
              <a:t>group</a:t>
            </a:r>
            <a:r>
              <a:rPr lang="zh-CN" altLang="en-US" dirty="0"/>
              <a:t> </a:t>
            </a:r>
            <a:r>
              <a:rPr lang="en-US" altLang="zh-CN" dirty="0"/>
              <a:t>usually</a:t>
            </a:r>
            <a:r>
              <a:rPr lang="zh-CN" altLang="en-US" dirty="0"/>
              <a:t> </a:t>
            </a:r>
            <a:r>
              <a:rPr lang="en-US" altLang="zh-CN" dirty="0"/>
              <a:t>have</a:t>
            </a:r>
            <a:r>
              <a:rPr lang="zh-CN" altLang="en-US" dirty="0"/>
              <a:t> </a:t>
            </a:r>
            <a:r>
              <a:rPr lang="en-US" altLang="zh-CN" dirty="0"/>
              <a:t>more</a:t>
            </a:r>
            <a:r>
              <a:rPr lang="zh-CN" altLang="en-US" dirty="0"/>
              <a:t> </a:t>
            </a:r>
            <a:r>
              <a:rPr lang="en-US" altLang="zh-CN" dirty="0"/>
              <a:t>shopping</a:t>
            </a:r>
            <a:r>
              <a:rPr lang="zh-CN" altLang="en-US" dirty="0"/>
              <a:t> </a:t>
            </a:r>
            <a:r>
              <a:rPr lang="en-US" altLang="zh-CN" dirty="0"/>
              <a:t>events</a:t>
            </a:r>
            <a:r>
              <a:rPr lang="zh-CN" altLang="en-US" dirty="0"/>
              <a:t> </a:t>
            </a:r>
            <a:r>
              <a:rPr lang="en-US" altLang="zh-CN" dirty="0"/>
              <a:t>(</a:t>
            </a:r>
            <a:r>
              <a:rPr lang="en-US" altLang="zh-CN" dirty="0" err="1"/>
              <a:t>Homeoffice</a:t>
            </a:r>
            <a:r>
              <a:rPr lang="en-US" altLang="zh-CN" dirty="0"/>
              <a:t>,</a:t>
            </a:r>
            <a:r>
              <a:rPr lang="zh-CN" altLang="en-US" dirty="0"/>
              <a:t> </a:t>
            </a:r>
            <a:r>
              <a:rPr lang="en-US" altLang="zh-CN" dirty="0"/>
              <a:t>groceries,</a:t>
            </a:r>
            <a:r>
              <a:rPr lang="zh-CN" altLang="en-US" dirty="0"/>
              <a:t> </a:t>
            </a:r>
            <a:r>
              <a:rPr lang="en-US" altLang="zh-CN" dirty="0" err="1"/>
              <a:t>Otherfood</a:t>
            </a:r>
            <a:r>
              <a:rPr lang="en-US" altLang="zh-CN" dirty="0"/>
              <a:t>,</a:t>
            </a:r>
            <a:r>
              <a:rPr lang="zh-CN" altLang="en-US" dirty="0"/>
              <a:t> </a:t>
            </a:r>
            <a:r>
              <a:rPr lang="en-US" altLang="zh-CN" dirty="0"/>
              <a:t>Paper</a:t>
            </a:r>
            <a:r>
              <a:rPr lang="zh-CN" altLang="en-US" dirty="0"/>
              <a:t> </a:t>
            </a:r>
            <a:r>
              <a:rPr lang="en-US" altLang="zh-CN" dirty="0"/>
              <a:t>cleaning)</a:t>
            </a:r>
            <a:r>
              <a:rPr lang="zh-CN" altLang="en-US" dirty="0"/>
              <a:t> </a:t>
            </a:r>
            <a:r>
              <a:rPr lang="en-US" altLang="zh-CN" dirty="0"/>
              <a:t>than</a:t>
            </a:r>
            <a:r>
              <a:rPr lang="zh-CN" altLang="en-US" dirty="0"/>
              <a:t> </a:t>
            </a:r>
            <a:r>
              <a:rPr lang="en-US" altLang="zh-CN" dirty="0"/>
              <a:t>the</a:t>
            </a:r>
            <a:r>
              <a:rPr lang="zh-CN" altLang="en-US" dirty="0"/>
              <a:t> </a:t>
            </a:r>
            <a:r>
              <a:rPr lang="en-US" altLang="zh-CN" dirty="0"/>
              <a:t>others.</a:t>
            </a:r>
            <a:r>
              <a:rPr lang="zh-CN" altLang="en-US" dirty="0"/>
              <a:t> </a:t>
            </a:r>
            <a:r>
              <a:rPr lang="en-US" altLang="zh-CN" dirty="0" err="1"/>
              <a:t>Eclothing</a:t>
            </a:r>
            <a:r>
              <a:rPr lang="zh-CN" altLang="en-US" dirty="0"/>
              <a:t> </a:t>
            </a:r>
            <a:r>
              <a:rPr lang="en-US" altLang="zh-CN" dirty="0"/>
              <a:t>user</a:t>
            </a:r>
            <a:r>
              <a:rPr lang="zh-CN" altLang="en-US" dirty="0"/>
              <a:t> </a:t>
            </a:r>
            <a:r>
              <a:rPr lang="en-US" altLang="zh-CN" dirty="0"/>
              <a:t>had</a:t>
            </a:r>
            <a:r>
              <a:rPr lang="zh-CN" altLang="en-US" dirty="0"/>
              <a:t> </a:t>
            </a:r>
            <a:r>
              <a:rPr lang="en-US" altLang="zh-CN" dirty="0"/>
              <a:t>the</a:t>
            </a:r>
            <a:r>
              <a:rPr lang="zh-CN" altLang="en-US" dirty="0"/>
              <a:t> </a:t>
            </a:r>
            <a:r>
              <a:rPr lang="en-US" altLang="zh-CN" dirty="0"/>
              <a:t>most</a:t>
            </a:r>
            <a:r>
              <a:rPr lang="zh-CN" altLang="en-US" dirty="0"/>
              <a:t> </a:t>
            </a:r>
            <a:r>
              <a:rPr lang="en-US" altLang="zh-CN" dirty="0"/>
              <a:t>clothing</a:t>
            </a:r>
            <a:r>
              <a:rPr lang="zh-CN" altLang="en-US" dirty="0"/>
              <a:t> </a:t>
            </a:r>
            <a:r>
              <a:rPr lang="en-US" altLang="zh-CN" dirty="0"/>
              <a:t>shopping</a:t>
            </a:r>
            <a:r>
              <a:rPr lang="zh-CN" altLang="en-US" dirty="0"/>
              <a:t> </a:t>
            </a:r>
            <a:r>
              <a:rPr lang="en-US" altLang="zh-CN" dirty="0"/>
              <a:t>events,</a:t>
            </a:r>
            <a:r>
              <a:rPr lang="zh-CN" altLang="en-US" dirty="0"/>
              <a:t> </a:t>
            </a:r>
            <a:r>
              <a:rPr lang="en-US" altLang="zh-CN" dirty="0" err="1"/>
              <a:t>Epreparedfood</a:t>
            </a:r>
            <a:r>
              <a:rPr lang="zh-CN" altLang="en-US" dirty="0"/>
              <a:t> </a:t>
            </a:r>
            <a:r>
              <a:rPr lang="en-US" altLang="zh-CN" dirty="0"/>
              <a:t>users</a:t>
            </a:r>
            <a:r>
              <a:rPr lang="zh-CN" altLang="en-US" dirty="0"/>
              <a:t> </a:t>
            </a:r>
            <a:r>
              <a:rPr lang="en-US" altLang="zh-CN" dirty="0"/>
              <a:t>had</a:t>
            </a:r>
            <a:r>
              <a:rPr lang="zh-CN" altLang="en-US" dirty="0"/>
              <a:t> </a:t>
            </a:r>
            <a:r>
              <a:rPr lang="en-US" altLang="zh-CN" dirty="0"/>
              <a:t>the</a:t>
            </a:r>
            <a:r>
              <a:rPr lang="zh-CN" altLang="en-US" dirty="0"/>
              <a:t> </a:t>
            </a:r>
            <a:r>
              <a:rPr lang="en-US" altLang="zh-CN" dirty="0"/>
              <a:t>most</a:t>
            </a:r>
            <a:r>
              <a:rPr lang="zh-CN" altLang="en-US" dirty="0"/>
              <a:t> </a:t>
            </a:r>
            <a:r>
              <a:rPr lang="en-US" altLang="zh-CN" dirty="0"/>
              <a:t>restaurant</a:t>
            </a:r>
            <a:r>
              <a:rPr lang="zh-CN" altLang="en-US" dirty="0"/>
              <a:t> </a:t>
            </a:r>
            <a:r>
              <a:rPr lang="en-US" altLang="zh-CN" dirty="0"/>
              <a:t>shopping</a:t>
            </a:r>
            <a:r>
              <a:rPr lang="zh-CN" altLang="en-US" dirty="0"/>
              <a:t> </a:t>
            </a:r>
            <a:r>
              <a:rPr lang="en-US" altLang="zh-CN" dirty="0"/>
              <a:t>events</a:t>
            </a:r>
            <a:r>
              <a:rPr lang="zh-CN" altLang="en-US" dirty="0"/>
              <a:t> </a:t>
            </a:r>
            <a:r>
              <a:rPr lang="en-US" altLang="zh-CN" dirty="0"/>
              <a:t>and</a:t>
            </a:r>
            <a:r>
              <a:rPr lang="zh-CN" altLang="en-US" dirty="0"/>
              <a:t> </a:t>
            </a:r>
            <a:r>
              <a:rPr lang="en-US" altLang="zh-CN" dirty="0" err="1"/>
              <a:t>EMedication</a:t>
            </a:r>
            <a:r>
              <a:rPr lang="zh-CN" altLang="en-US" dirty="0"/>
              <a:t> </a:t>
            </a:r>
            <a:r>
              <a:rPr lang="en-US" altLang="zh-CN" dirty="0"/>
              <a:t>Users</a:t>
            </a:r>
            <a:r>
              <a:rPr lang="zh-CN" altLang="en-US" dirty="0"/>
              <a:t> </a:t>
            </a:r>
            <a:r>
              <a:rPr lang="en-US" altLang="zh-CN" dirty="0"/>
              <a:t>had</a:t>
            </a:r>
            <a:r>
              <a:rPr lang="zh-CN" altLang="en-US" dirty="0"/>
              <a:t> </a:t>
            </a:r>
            <a:r>
              <a:rPr lang="en-US" altLang="zh-CN" dirty="0"/>
              <a:t>the</a:t>
            </a:r>
            <a:r>
              <a:rPr lang="zh-CN" altLang="en-US" dirty="0"/>
              <a:t> </a:t>
            </a:r>
            <a:r>
              <a:rPr lang="en-US" altLang="zh-CN" dirty="0"/>
              <a:t>most</a:t>
            </a:r>
            <a:r>
              <a:rPr lang="zh-CN" altLang="en-US" dirty="0"/>
              <a:t> </a:t>
            </a:r>
            <a:r>
              <a:rPr lang="en-US" altLang="zh-CN" dirty="0"/>
              <a:t>medication</a:t>
            </a:r>
            <a:r>
              <a:rPr lang="zh-CN" altLang="en-US" dirty="0"/>
              <a:t> </a:t>
            </a:r>
            <a:r>
              <a:rPr lang="en-US" altLang="zh-CN" dirty="0"/>
              <a:t>purchase</a:t>
            </a:r>
            <a:r>
              <a:rPr lang="zh-CN" altLang="en-US" dirty="0"/>
              <a:t> </a:t>
            </a:r>
            <a:r>
              <a:rPr lang="en-US" altLang="zh-CN" dirty="0"/>
              <a:t>events.</a:t>
            </a:r>
          </a:p>
          <a:p>
            <a:endParaRPr lang="en-US" dirty="0"/>
          </a:p>
          <a:p>
            <a:r>
              <a:rPr lang="en-US" altLang="zh-CN" dirty="0"/>
              <a:t>People</a:t>
            </a:r>
            <a:r>
              <a:rPr lang="zh-CN" altLang="en-US" dirty="0"/>
              <a:t> </a:t>
            </a:r>
            <a:r>
              <a:rPr lang="en-US" altLang="zh-CN" dirty="0"/>
              <a:t>who</a:t>
            </a:r>
            <a:r>
              <a:rPr lang="zh-CN" altLang="en-US" dirty="0"/>
              <a:t> </a:t>
            </a:r>
            <a:r>
              <a:rPr lang="en-US" altLang="zh-CN" dirty="0"/>
              <a:t>have</a:t>
            </a:r>
            <a:r>
              <a:rPr lang="zh-CN" altLang="en-US" dirty="0"/>
              <a:t> </a:t>
            </a:r>
            <a:r>
              <a:rPr lang="en-US" altLang="zh-CN" dirty="0"/>
              <a:t>higher</a:t>
            </a:r>
            <a:r>
              <a:rPr lang="zh-CN" altLang="en-US" dirty="0"/>
              <a:t> </a:t>
            </a:r>
            <a:r>
              <a:rPr lang="en-US" altLang="zh-CN" dirty="0"/>
              <a:t>purchase</a:t>
            </a:r>
            <a:r>
              <a:rPr lang="zh-CN" altLang="en-US" dirty="0"/>
              <a:t> </a:t>
            </a:r>
            <a:r>
              <a:rPr lang="en-US" altLang="zh-CN" dirty="0"/>
              <a:t>demand</a:t>
            </a:r>
            <a:r>
              <a:rPr lang="zh-CN" altLang="en-US" dirty="0"/>
              <a:t> </a:t>
            </a:r>
            <a:r>
              <a:rPr lang="en-US" altLang="zh-CN" dirty="0"/>
              <a:t>are</a:t>
            </a:r>
            <a:r>
              <a:rPr lang="zh-CN" altLang="en-US" dirty="0"/>
              <a:t> </a:t>
            </a:r>
            <a:r>
              <a:rPr lang="en-US" altLang="zh-CN" dirty="0"/>
              <a:t>more</a:t>
            </a:r>
            <a:r>
              <a:rPr lang="zh-CN" altLang="en-US" dirty="0"/>
              <a:t> </a:t>
            </a:r>
            <a:r>
              <a:rPr lang="en-US" altLang="zh-CN" dirty="0"/>
              <a:t>likely</a:t>
            </a:r>
            <a:r>
              <a:rPr lang="zh-CN" altLang="en-US" dirty="0"/>
              <a:t> </a:t>
            </a:r>
            <a:r>
              <a:rPr lang="en-US" altLang="zh-CN" dirty="0"/>
              <a:t>to</a:t>
            </a:r>
            <a:r>
              <a:rPr lang="zh-CN" altLang="en-US" dirty="0"/>
              <a:t> </a:t>
            </a:r>
            <a:r>
              <a:rPr lang="en-US" altLang="zh-CN" dirty="0"/>
              <a:t>shop</a:t>
            </a:r>
            <a:r>
              <a:rPr lang="zh-CN" altLang="en-US" dirty="0"/>
              <a:t> </a:t>
            </a:r>
            <a:r>
              <a:rPr lang="en-US" altLang="zh-CN" dirty="0"/>
              <a:t>online</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8</a:t>
            </a:fld>
            <a:endParaRPr lang="en-US"/>
          </a:p>
        </p:txBody>
      </p:sp>
    </p:spTree>
    <p:extLst>
      <p:ext uri="{BB962C8B-B14F-4D97-AF65-F5344CB8AC3E}">
        <p14:creationId xmlns:p14="http://schemas.microsoft.com/office/powerpoint/2010/main" val="3114243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ECommerce Dependent group has the highest </a:t>
            </a:r>
            <a:r>
              <a:rPr lang="en-US" sz="1200" b="0" i="0" kern="1200" dirty="0" err="1">
                <a:solidFill>
                  <a:schemeClr val="tx1"/>
                </a:solidFill>
                <a:effectLst/>
                <a:latin typeface="+mn-lt"/>
                <a:ea typeface="+mn-ea"/>
                <a:cs typeface="+mn-cs"/>
              </a:rPr>
              <a:t>scbscription</a:t>
            </a:r>
            <a:r>
              <a:rPr lang="en-US" sz="1200" b="0" i="0" kern="1200" dirty="0">
                <a:solidFill>
                  <a:schemeClr val="tx1"/>
                </a:solidFill>
                <a:effectLst/>
                <a:latin typeface="+mn-lt"/>
                <a:ea typeface="+mn-ea"/>
                <a:cs typeface="+mn-cs"/>
              </a:rPr>
              <a:t> rate of (</a:t>
            </a:r>
            <a:r>
              <a:rPr lang="en-US" sz="1200" b="0" i="0" kern="1200" dirty="0" err="1">
                <a:solidFill>
                  <a:schemeClr val="tx1"/>
                </a:solidFill>
                <a:effectLst/>
                <a:latin typeface="+mn-lt"/>
                <a:ea typeface="+mn-ea"/>
                <a:cs typeface="+mn-cs"/>
              </a:rPr>
              <a:t>TargetCircle</a:t>
            </a:r>
            <a:r>
              <a:rPr lang="en-US" sz="1200" b="0" i="0" kern="1200" dirty="0">
                <a:solidFill>
                  <a:schemeClr val="tx1"/>
                </a:solidFill>
                <a:effectLst/>
                <a:latin typeface="+mn-lt"/>
                <a:ea typeface="+mn-ea"/>
                <a:cs typeface="+mn-cs"/>
              </a:rPr>
              <a:t> (35.5%) and) Grocery delivery (32.2%) service, second highest rate of </a:t>
            </a:r>
            <a:r>
              <a:rPr lang="en-US" sz="1200" b="0" i="0" kern="1200" dirty="0" err="1">
                <a:solidFill>
                  <a:schemeClr val="tx1"/>
                </a:solidFill>
                <a:effectLst/>
                <a:latin typeface="+mn-lt"/>
                <a:ea typeface="+mn-ea"/>
                <a:cs typeface="+mn-cs"/>
              </a:rPr>
              <a:t>AmazonPrime</a:t>
            </a:r>
            <a:r>
              <a:rPr lang="en-US" sz="1200" b="0" i="0" kern="1200" dirty="0">
                <a:solidFill>
                  <a:schemeClr val="tx1"/>
                </a:solidFill>
                <a:effectLst/>
                <a:latin typeface="+mn-lt"/>
                <a:ea typeface="+mn-ea"/>
                <a:cs typeface="+mn-cs"/>
              </a:rPr>
              <a:t> (87.1%) while partially </a:t>
            </a:r>
            <a:r>
              <a:rPr lang="en-US" sz="1200" b="0" i="0" kern="1200" dirty="0" err="1">
                <a:solidFill>
                  <a:schemeClr val="tx1"/>
                </a:solidFill>
                <a:effectLst/>
                <a:latin typeface="+mn-lt"/>
                <a:ea typeface="+mn-ea"/>
                <a:cs typeface="+mn-cs"/>
              </a:rPr>
              <a:t>ECommece</a:t>
            </a:r>
            <a:r>
              <a:rPr lang="en-US" sz="1200" b="0" i="0" kern="1200" dirty="0">
                <a:solidFill>
                  <a:schemeClr val="tx1"/>
                </a:solidFill>
                <a:effectLst/>
                <a:latin typeface="+mn-lt"/>
                <a:ea typeface="+mn-ea"/>
                <a:cs typeface="+mn-cs"/>
              </a:rPr>
              <a:t> dependent group has the highest </a:t>
            </a:r>
            <a:r>
              <a:rPr lang="en-US" sz="1200" b="0" i="0" kern="1200" dirty="0" err="1">
                <a:solidFill>
                  <a:schemeClr val="tx1"/>
                </a:solidFill>
                <a:effectLst/>
                <a:latin typeface="+mn-lt"/>
                <a:ea typeface="+mn-ea"/>
                <a:cs typeface="+mn-cs"/>
              </a:rPr>
              <a:t>AmazonPrime</a:t>
            </a:r>
            <a:r>
              <a:rPr lang="en-US" sz="1200" b="0" i="0" kern="1200" dirty="0">
                <a:solidFill>
                  <a:schemeClr val="tx1"/>
                </a:solidFill>
                <a:effectLst/>
                <a:latin typeface="+mn-lt"/>
                <a:ea typeface="+mn-ea"/>
                <a:cs typeface="+mn-cs"/>
              </a:rPr>
              <a:t> subscription rate (87.8%) and second highest </a:t>
            </a:r>
            <a:r>
              <a:rPr lang="en-US" sz="1200" b="0" i="0" kern="1200" dirty="0" err="1">
                <a:solidFill>
                  <a:schemeClr val="tx1"/>
                </a:solidFill>
                <a:effectLst/>
                <a:latin typeface="+mn-lt"/>
                <a:ea typeface="+mn-ea"/>
                <a:cs typeface="+mn-cs"/>
              </a:rPr>
              <a:t>TargetCircle</a:t>
            </a:r>
            <a:r>
              <a:rPr lang="en-US" sz="1200" b="0" i="0" kern="1200" dirty="0">
                <a:solidFill>
                  <a:schemeClr val="tx1"/>
                </a:solidFill>
                <a:effectLst/>
                <a:latin typeface="+mn-lt"/>
                <a:ea typeface="+mn-ea"/>
                <a:cs typeface="+mn-cs"/>
              </a:rPr>
              <a:t> subscription rate (33.8%). In terms of membership of restaurant delivery, </a:t>
            </a:r>
            <a:r>
              <a:rPr lang="en-US" sz="1200" b="0" i="0" kern="1200" dirty="0" err="1">
                <a:solidFill>
                  <a:schemeClr val="tx1"/>
                </a:solidFill>
                <a:effectLst/>
                <a:latin typeface="+mn-lt"/>
                <a:ea typeface="+mn-ea"/>
                <a:cs typeface="+mn-cs"/>
              </a:rPr>
              <a:t>EpreparedFood</a:t>
            </a:r>
            <a:r>
              <a:rPr lang="en-US" sz="1200" b="0" i="0" kern="1200" dirty="0">
                <a:solidFill>
                  <a:schemeClr val="tx1"/>
                </a:solidFill>
                <a:effectLst/>
                <a:latin typeface="+mn-lt"/>
                <a:ea typeface="+mn-ea"/>
                <a:cs typeface="+mn-cs"/>
              </a:rPr>
              <a:t> user has the highest subscription rate (16.3%).</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Ecommerce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Independent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group</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lowest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signup</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rate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amazon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prime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membership</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Interestingly, compared to other group, ECommerce independent group has the third highest subscription rate of Target Circle. Since Target Circle is more of a membership for in-store shopping, it makes sense for this group to have a relatively high </a:t>
            </a:r>
            <a:r>
              <a:rPr lang="en-US" altLang="zh-CN" sz="1200" b="0" i="0" kern="1200" dirty="0">
                <a:solidFill>
                  <a:schemeClr val="tx1"/>
                </a:solidFill>
                <a:effectLst/>
                <a:latin typeface="+mn-lt"/>
                <a:ea typeface="+mn-ea"/>
                <a:cs typeface="+mn-cs"/>
              </a:rPr>
              <a:t>sign-up</a:t>
            </a:r>
            <a:r>
              <a:rPr lang="en-US" sz="1200" b="0" i="0" kern="1200" dirty="0">
                <a:solidFill>
                  <a:schemeClr val="tx1"/>
                </a:solidFill>
                <a:effectLst/>
                <a:latin typeface="+mn-lt"/>
                <a:ea typeface="+mn-ea"/>
                <a:cs typeface="+mn-cs"/>
              </a:rPr>
              <a:t> ratio.</a:t>
            </a:r>
          </a:p>
          <a:p>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9</a:t>
            </a:fld>
            <a:endParaRPr lang="en-US"/>
          </a:p>
        </p:txBody>
      </p:sp>
    </p:spTree>
    <p:extLst>
      <p:ext uri="{BB962C8B-B14F-4D97-AF65-F5344CB8AC3E}">
        <p14:creationId xmlns:p14="http://schemas.microsoft.com/office/powerpoint/2010/main" val="3707836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terms of subscription length, all from ECommerce Dependent group who subscribes </a:t>
            </a:r>
            <a:r>
              <a:rPr lang="en-US" sz="1200" b="0" i="0" kern="1200" dirty="0" err="1">
                <a:solidFill>
                  <a:schemeClr val="tx1"/>
                </a:solidFill>
                <a:effectLst/>
                <a:latin typeface="+mn-lt"/>
                <a:ea typeface="+mn-ea"/>
                <a:cs typeface="+mn-cs"/>
              </a:rPr>
              <a:t>AmazonPrime</a:t>
            </a:r>
            <a:r>
              <a:rPr lang="en-US" sz="1200" b="0" i="0" kern="1200" dirty="0">
                <a:solidFill>
                  <a:schemeClr val="tx1"/>
                </a:solidFill>
                <a:effectLst/>
                <a:latin typeface="+mn-lt"/>
                <a:ea typeface="+mn-ea"/>
                <a:cs typeface="+mn-cs"/>
              </a:rPr>
              <a:t> have been in the membership for more than 2 years. The average of subscription length for partially ECommerce dependent group ranked the second. ECommerce independent group has the highest portion of household with a subscription length fewer than 3 months.</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10</a:t>
            </a:fld>
            <a:endParaRPr lang="en-US"/>
          </a:p>
        </p:txBody>
      </p:sp>
    </p:spTree>
    <p:extLst>
      <p:ext uri="{BB962C8B-B14F-4D97-AF65-F5344CB8AC3E}">
        <p14:creationId xmlns:p14="http://schemas.microsoft.com/office/powerpoint/2010/main" val="182517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ECommerce dependent group has the least intention to conduct in-store activities compared to the other groups. (</a:t>
            </a:r>
            <a:r>
              <a:rPr lang="en-US" sz="1200" b="0" i="0" kern="1200" dirty="0" err="1">
                <a:solidFill>
                  <a:schemeClr val="tx1"/>
                </a:solidFill>
                <a:effectLst/>
                <a:latin typeface="+mn-lt"/>
                <a:ea typeface="+mn-ea"/>
                <a:cs typeface="+mn-cs"/>
              </a:rPr>
              <a:t>InStore</a:t>
            </a:r>
            <a:r>
              <a:rPr lang="en-US" sz="1200" b="0" i="0" kern="1200" dirty="0">
                <a:solidFill>
                  <a:schemeClr val="tx1"/>
                </a:solidFill>
                <a:effectLst/>
                <a:latin typeface="+mn-lt"/>
                <a:ea typeface="+mn-ea"/>
                <a:cs typeface="+mn-cs"/>
              </a:rPr>
              <a:t> pickup, visit retail, visit restaurant, visit bar). However, in terms of but most willing to receive packages through contactless door delivery, do curbside pickup. Partially ECommerce dependent group was also willing to </a:t>
            </a:r>
            <a:r>
              <a:rPr lang="en-US" sz="1200" b="0" i="0" kern="1200" dirty="0" err="1">
                <a:solidFill>
                  <a:schemeClr val="tx1"/>
                </a:solidFill>
                <a:effectLst/>
                <a:latin typeface="+mn-lt"/>
                <a:ea typeface="+mn-ea"/>
                <a:cs typeface="+mn-cs"/>
              </a:rPr>
              <a:t>reveice</a:t>
            </a:r>
            <a:r>
              <a:rPr lang="en-US" sz="1200" b="0" i="0" kern="1200" dirty="0">
                <a:solidFill>
                  <a:schemeClr val="tx1"/>
                </a:solidFill>
                <a:effectLst/>
                <a:latin typeface="+mn-lt"/>
                <a:ea typeface="+mn-ea"/>
                <a:cs typeface="+mn-cs"/>
              </a:rPr>
              <a:t> package through contactless door delivery, most likely to do curbside pickup. And in </a:t>
            </a:r>
            <a:r>
              <a:rPr lang="en-US" sz="1200" b="0" i="0" kern="1200" dirty="0" err="1">
                <a:solidFill>
                  <a:schemeClr val="tx1"/>
                </a:solidFill>
                <a:effectLst/>
                <a:latin typeface="+mn-lt"/>
                <a:ea typeface="+mn-ea"/>
                <a:cs typeface="+mn-cs"/>
              </a:rPr>
              <a:t>constrast</a:t>
            </a:r>
            <a:r>
              <a:rPr lang="en-US" sz="1200" b="0" i="0" kern="1200" dirty="0">
                <a:solidFill>
                  <a:schemeClr val="tx1"/>
                </a:solidFill>
                <a:effectLst/>
                <a:latin typeface="+mn-lt"/>
                <a:ea typeface="+mn-ea"/>
                <a:cs typeface="+mn-cs"/>
              </a:rPr>
              <a:t> to ECommerce dependent group, they are willing to conduct </a:t>
            </a:r>
            <a:r>
              <a:rPr lang="en-US" sz="1200" b="0" i="0" kern="1200" dirty="0" err="1">
                <a:solidFill>
                  <a:schemeClr val="tx1"/>
                </a:solidFill>
                <a:effectLst/>
                <a:latin typeface="+mn-lt"/>
                <a:ea typeface="+mn-ea"/>
                <a:cs typeface="+mn-cs"/>
              </a:rPr>
              <a:t>inStore</a:t>
            </a:r>
            <a:r>
              <a:rPr lang="en-US" sz="1200" b="0" i="0" kern="1200" dirty="0">
                <a:solidFill>
                  <a:schemeClr val="tx1"/>
                </a:solidFill>
                <a:effectLst/>
                <a:latin typeface="+mn-lt"/>
                <a:ea typeface="+mn-ea"/>
                <a:cs typeface="+mn-cs"/>
              </a:rPr>
              <a:t> pickup.</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12</a:t>
            </a:fld>
            <a:endParaRPr lang="en-US"/>
          </a:p>
        </p:txBody>
      </p:sp>
    </p:spTree>
    <p:extLst>
      <p:ext uri="{BB962C8B-B14F-4D97-AF65-F5344CB8AC3E}">
        <p14:creationId xmlns:p14="http://schemas.microsoft.com/office/powerpoint/2010/main" val="343683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Ecommerce</a:t>
            </a:r>
            <a:r>
              <a:rPr lang="zh-CN" altLang="en-US" dirty="0"/>
              <a:t> </a:t>
            </a:r>
            <a:r>
              <a:rPr lang="en-US" altLang="zh-CN" dirty="0"/>
              <a:t>dependent</a:t>
            </a:r>
            <a:r>
              <a:rPr lang="zh-CN" altLang="en-US" dirty="0"/>
              <a:t> </a:t>
            </a:r>
            <a:r>
              <a:rPr lang="en-US" altLang="zh-CN" dirty="0"/>
              <a:t>users</a:t>
            </a:r>
            <a:r>
              <a:rPr lang="zh-CN" altLang="en-US" dirty="0"/>
              <a:t> </a:t>
            </a:r>
            <a:r>
              <a:rPr lang="en-US" altLang="zh-CN" dirty="0"/>
              <a:t>had</a:t>
            </a:r>
            <a:r>
              <a:rPr lang="zh-CN" altLang="en-US" dirty="0"/>
              <a:t> </a:t>
            </a:r>
            <a:r>
              <a:rPr lang="en-US" altLang="zh-CN" dirty="0"/>
              <a:t>the</a:t>
            </a:r>
            <a:r>
              <a:rPr lang="zh-CN" altLang="en-US" dirty="0"/>
              <a:t> </a:t>
            </a:r>
            <a:r>
              <a:rPr lang="en-US" altLang="zh-CN" dirty="0"/>
              <a:t>most</a:t>
            </a:r>
            <a:r>
              <a:rPr lang="zh-CN" altLang="en-US" dirty="0"/>
              <a:t> </a:t>
            </a:r>
            <a:r>
              <a:rPr lang="en-US" altLang="zh-CN" dirty="0"/>
              <a:t>positive</a:t>
            </a:r>
            <a:r>
              <a:rPr lang="zh-CN" altLang="en-US" dirty="0"/>
              <a:t> </a:t>
            </a:r>
            <a:r>
              <a:rPr lang="en-US" altLang="zh-CN" dirty="0"/>
              <a:t>attitudes</a:t>
            </a:r>
            <a:r>
              <a:rPr lang="zh-CN" altLang="en-US" dirty="0"/>
              <a:t> </a:t>
            </a:r>
            <a:r>
              <a:rPr lang="en-US" altLang="zh-CN" dirty="0"/>
              <a:t>towards</a:t>
            </a:r>
            <a:r>
              <a:rPr lang="zh-CN" altLang="en-US" dirty="0"/>
              <a:t> </a:t>
            </a:r>
            <a:r>
              <a:rPr lang="en-US" altLang="zh-CN" dirty="0"/>
              <a:t>online</a:t>
            </a:r>
            <a:r>
              <a:rPr lang="zh-CN" altLang="en-US" dirty="0"/>
              <a:t> </a:t>
            </a:r>
            <a:r>
              <a:rPr lang="en-US" altLang="zh-CN" dirty="0"/>
              <a:t>grocery</a:t>
            </a:r>
            <a:r>
              <a:rPr lang="zh-CN" altLang="en-US" dirty="0"/>
              <a:t> </a:t>
            </a:r>
            <a:r>
              <a:rPr lang="en-US" altLang="zh-CN" dirty="0"/>
              <a:t>and</a:t>
            </a:r>
            <a:r>
              <a:rPr lang="zh-CN" altLang="en-US" dirty="0"/>
              <a:t> </a:t>
            </a:r>
            <a:r>
              <a:rPr lang="en-US" altLang="zh-CN" dirty="0"/>
              <a:t>online</a:t>
            </a:r>
            <a:r>
              <a:rPr lang="zh-CN" altLang="en-US" dirty="0"/>
              <a:t> </a:t>
            </a:r>
            <a:r>
              <a:rPr lang="en-US" altLang="zh-CN" dirty="0"/>
              <a:t>restaurant</a:t>
            </a:r>
            <a:r>
              <a:rPr lang="zh-CN" altLang="en-US" dirty="0"/>
              <a:t> </a:t>
            </a:r>
            <a:r>
              <a:rPr lang="en-US" altLang="zh-CN" dirty="0"/>
              <a:t>orders.</a:t>
            </a:r>
            <a:r>
              <a:rPr lang="zh-CN" altLang="en-US" dirty="0"/>
              <a:t> </a:t>
            </a:r>
            <a:r>
              <a:rPr lang="en-US" altLang="zh-CN" dirty="0"/>
              <a:t>They</a:t>
            </a:r>
            <a:r>
              <a:rPr lang="zh-CN" altLang="en-US" dirty="0"/>
              <a:t> </a:t>
            </a:r>
            <a:r>
              <a:rPr lang="en-US" altLang="zh-CN" dirty="0"/>
              <a:t>enjoyed</a:t>
            </a:r>
            <a:r>
              <a:rPr lang="zh-CN" altLang="en-US" dirty="0"/>
              <a:t> </a:t>
            </a:r>
            <a:r>
              <a:rPr lang="en-US" altLang="zh-CN" dirty="0"/>
              <a:t>online</a:t>
            </a:r>
            <a:r>
              <a:rPr lang="zh-CN" altLang="en-US" dirty="0"/>
              <a:t> </a:t>
            </a:r>
            <a:r>
              <a:rPr lang="en-US" altLang="zh-CN" dirty="0"/>
              <a:t>food</a:t>
            </a:r>
            <a:r>
              <a:rPr lang="zh-CN" altLang="en-US" dirty="0"/>
              <a:t> </a:t>
            </a:r>
            <a:r>
              <a:rPr lang="en-US" altLang="zh-CN" dirty="0"/>
              <a:t>shopping,</a:t>
            </a:r>
            <a:r>
              <a:rPr lang="zh-CN" altLang="en-US" dirty="0"/>
              <a:t> </a:t>
            </a:r>
            <a:r>
              <a:rPr lang="en-US" altLang="zh-CN" dirty="0"/>
              <a:t>thought</a:t>
            </a:r>
            <a:r>
              <a:rPr lang="zh-CN" altLang="en-US" dirty="0"/>
              <a:t> </a:t>
            </a:r>
            <a:r>
              <a:rPr lang="en-US" altLang="zh-CN" dirty="0"/>
              <a:t>in-person</a:t>
            </a:r>
            <a:r>
              <a:rPr lang="zh-CN" altLang="en-US" dirty="0"/>
              <a:t> </a:t>
            </a:r>
            <a:r>
              <a:rPr lang="en-US" altLang="zh-CN" dirty="0"/>
              <a:t>shopping</a:t>
            </a:r>
            <a:r>
              <a:rPr lang="zh-CN" altLang="en-US" dirty="0"/>
              <a:t> </a:t>
            </a:r>
            <a:r>
              <a:rPr lang="en-US" altLang="zh-CN" dirty="0"/>
              <a:t>is</a:t>
            </a:r>
            <a:r>
              <a:rPr lang="zh-CN" altLang="en-US" dirty="0"/>
              <a:t> </a:t>
            </a:r>
            <a:r>
              <a:rPr lang="en-US" altLang="zh-CN" dirty="0"/>
              <a:t>too</a:t>
            </a:r>
            <a:r>
              <a:rPr lang="zh-CN" altLang="en-US" dirty="0"/>
              <a:t> </a:t>
            </a:r>
            <a:r>
              <a:rPr lang="en-US" altLang="zh-CN" dirty="0"/>
              <a:t>troublesome</a:t>
            </a:r>
            <a:r>
              <a:rPr lang="zh-CN" altLang="en-US" dirty="0"/>
              <a:t> </a:t>
            </a:r>
            <a:r>
              <a:rPr lang="en-US" altLang="zh-CN" dirty="0"/>
              <a:t>for</a:t>
            </a:r>
            <a:r>
              <a:rPr lang="zh-CN" altLang="en-US" dirty="0"/>
              <a:t> </a:t>
            </a:r>
            <a:r>
              <a:rPr lang="en-US" altLang="zh-CN" dirty="0"/>
              <a:t>them.</a:t>
            </a:r>
            <a:r>
              <a:rPr lang="zh-CN" altLang="en-US" dirty="0"/>
              <a:t> </a:t>
            </a:r>
            <a:r>
              <a:rPr lang="en-US" altLang="zh-CN" dirty="0"/>
              <a:t>They</a:t>
            </a:r>
            <a:r>
              <a:rPr lang="zh-CN" altLang="en-US" dirty="0"/>
              <a:t> </a:t>
            </a:r>
            <a:r>
              <a:rPr lang="en-US" altLang="zh-CN" dirty="0"/>
              <a:t>are</a:t>
            </a:r>
            <a:r>
              <a:rPr lang="zh-CN" altLang="en-US" dirty="0"/>
              <a:t> </a:t>
            </a:r>
            <a:r>
              <a:rPr lang="en-US" altLang="zh-CN" dirty="0"/>
              <a:t>a</a:t>
            </a:r>
            <a:r>
              <a:rPr lang="zh-CN" altLang="en-US" dirty="0"/>
              <a:t> </a:t>
            </a:r>
            <a:r>
              <a:rPr lang="en-US" altLang="zh-CN" dirty="0"/>
              <a:t>group</a:t>
            </a:r>
            <a:r>
              <a:rPr lang="zh-CN" altLang="en-US" dirty="0"/>
              <a:t> </a:t>
            </a:r>
            <a:r>
              <a:rPr lang="en-US" altLang="zh-CN" dirty="0"/>
              <a:t>of</a:t>
            </a:r>
            <a:r>
              <a:rPr lang="zh-CN" altLang="en-US" dirty="0"/>
              <a:t> </a:t>
            </a:r>
            <a:r>
              <a:rPr lang="en-US" altLang="zh-CN" dirty="0"/>
              <a:t>people</a:t>
            </a:r>
            <a:r>
              <a:rPr lang="zh-CN" altLang="en-US" dirty="0"/>
              <a:t> </a:t>
            </a:r>
            <a:r>
              <a:rPr lang="en-US" altLang="zh-CN" dirty="0"/>
              <a:t>who</a:t>
            </a:r>
            <a:r>
              <a:rPr lang="zh-CN" altLang="en-US" dirty="0"/>
              <a:t> </a:t>
            </a:r>
            <a:r>
              <a:rPr lang="en-US" altLang="zh-CN" dirty="0"/>
              <a:t>like</a:t>
            </a:r>
            <a:r>
              <a:rPr lang="zh-CN" altLang="en-US" dirty="0"/>
              <a:t> </a:t>
            </a:r>
            <a:r>
              <a:rPr lang="en-US" altLang="zh-CN" dirty="0"/>
              <a:t>to</a:t>
            </a:r>
            <a:r>
              <a:rPr lang="zh-CN" altLang="en-US" dirty="0"/>
              <a:t> </a:t>
            </a:r>
            <a:r>
              <a:rPr lang="en-US" altLang="zh-CN" dirty="0"/>
              <a:t>stay</a:t>
            </a:r>
            <a:r>
              <a:rPr lang="zh-CN" altLang="en-US" dirty="0"/>
              <a:t> </a:t>
            </a:r>
            <a:r>
              <a:rPr lang="en-US" altLang="zh-CN" dirty="0"/>
              <a:t>at</a:t>
            </a:r>
            <a:r>
              <a:rPr lang="zh-CN" altLang="en-US" dirty="0"/>
              <a:t> </a:t>
            </a:r>
            <a:r>
              <a:rPr lang="en-US" altLang="zh-CN" dirty="0"/>
              <a:t>home</a:t>
            </a:r>
            <a:r>
              <a:rPr lang="zh-CN" altLang="en-US" dirty="0"/>
              <a:t> </a:t>
            </a:r>
            <a:r>
              <a:rPr lang="en-US" altLang="zh-CN" dirty="0"/>
              <a:t>and</a:t>
            </a:r>
            <a:r>
              <a:rPr lang="zh-CN" altLang="en-US" dirty="0"/>
              <a:t> </a:t>
            </a:r>
            <a:r>
              <a:rPr lang="en-US" altLang="zh-CN" dirty="0"/>
              <a:t>wouldn’t</a:t>
            </a:r>
            <a:r>
              <a:rPr lang="zh-CN" altLang="en-US" dirty="0"/>
              <a:t> </a:t>
            </a:r>
            <a:r>
              <a:rPr lang="en-US" altLang="zh-CN" dirty="0"/>
              <a:t>take</a:t>
            </a:r>
            <a:r>
              <a:rPr lang="zh-CN" altLang="en-US" dirty="0"/>
              <a:t> </a:t>
            </a:r>
            <a:r>
              <a:rPr lang="en-US" altLang="zh-CN" dirty="0"/>
              <a:t>grocery</a:t>
            </a:r>
            <a:r>
              <a:rPr lang="zh-CN" altLang="en-US" dirty="0"/>
              <a:t> </a:t>
            </a:r>
            <a:r>
              <a:rPr lang="en-US" altLang="zh-CN" dirty="0"/>
              <a:t>or</a:t>
            </a:r>
            <a:r>
              <a:rPr lang="zh-CN" altLang="en-US" dirty="0"/>
              <a:t> </a:t>
            </a:r>
            <a:r>
              <a:rPr lang="en-US" altLang="zh-CN" dirty="0"/>
              <a:t>online</a:t>
            </a:r>
            <a:r>
              <a:rPr lang="zh-CN" altLang="en-US" dirty="0"/>
              <a:t> </a:t>
            </a:r>
            <a:r>
              <a:rPr lang="en-US" altLang="zh-CN" dirty="0"/>
              <a:t>order</a:t>
            </a:r>
            <a:r>
              <a:rPr lang="zh-CN" altLang="en-US" dirty="0"/>
              <a:t> </a:t>
            </a:r>
            <a:r>
              <a:rPr lang="en-US" altLang="zh-CN" dirty="0"/>
              <a:t>pickup</a:t>
            </a:r>
            <a:r>
              <a:rPr lang="zh-CN" altLang="en-US" dirty="0"/>
              <a:t> </a:t>
            </a:r>
            <a:r>
              <a:rPr lang="en-US" altLang="zh-CN" dirty="0"/>
              <a:t>as</a:t>
            </a:r>
            <a:r>
              <a:rPr lang="zh-CN" altLang="en-US" dirty="0"/>
              <a:t> </a:t>
            </a:r>
            <a:r>
              <a:rPr lang="en-US" altLang="zh-CN" dirty="0"/>
              <a:t>an</a:t>
            </a:r>
            <a:r>
              <a:rPr lang="zh-CN" altLang="en-US" dirty="0"/>
              <a:t> </a:t>
            </a:r>
            <a:r>
              <a:rPr lang="en-US" altLang="zh-CN" dirty="0"/>
              <a:t>excuse</a:t>
            </a:r>
            <a:r>
              <a:rPr lang="zh-CN" altLang="en-US" dirty="0"/>
              <a:t> </a:t>
            </a:r>
            <a:r>
              <a:rPr lang="en-US" altLang="zh-CN" dirty="0"/>
              <a:t>to</a:t>
            </a:r>
            <a:r>
              <a:rPr lang="zh-CN" altLang="en-US" dirty="0"/>
              <a:t> </a:t>
            </a:r>
            <a:r>
              <a:rPr lang="en-US" altLang="zh-CN" dirty="0"/>
              <a:t>get</a:t>
            </a:r>
            <a:r>
              <a:rPr lang="zh-CN" altLang="en-US" dirty="0"/>
              <a:t> </a:t>
            </a:r>
            <a:r>
              <a:rPr lang="en-US" altLang="zh-CN" dirty="0"/>
              <a:t>out.</a:t>
            </a:r>
            <a:r>
              <a:rPr lang="zh-CN" altLang="en-US" dirty="0"/>
              <a:t> </a:t>
            </a:r>
            <a:r>
              <a:rPr lang="en-US" altLang="zh-CN" dirty="0"/>
              <a:t>What’s</a:t>
            </a:r>
            <a:r>
              <a:rPr lang="zh-CN" altLang="en-US" dirty="0"/>
              <a:t> </a:t>
            </a:r>
            <a:r>
              <a:rPr lang="en-US" altLang="zh-CN" dirty="0"/>
              <a:t>more,</a:t>
            </a:r>
            <a:r>
              <a:rPr lang="zh-CN" altLang="en-US" dirty="0"/>
              <a:t> </a:t>
            </a:r>
            <a:r>
              <a:rPr lang="en-US" altLang="zh-CN" dirty="0"/>
              <a:t>they</a:t>
            </a:r>
            <a:r>
              <a:rPr lang="zh-CN" altLang="en-US" dirty="0"/>
              <a:t> </a:t>
            </a:r>
            <a:r>
              <a:rPr lang="en-US" altLang="zh-CN" dirty="0"/>
              <a:t>are</a:t>
            </a:r>
            <a:r>
              <a:rPr lang="zh-CN" altLang="en-US" dirty="0"/>
              <a:t> </a:t>
            </a:r>
            <a:r>
              <a:rPr lang="en-US" altLang="zh-CN" dirty="0"/>
              <a:t>also</a:t>
            </a:r>
            <a:r>
              <a:rPr lang="zh-CN" altLang="en-US" dirty="0"/>
              <a:t> </a:t>
            </a:r>
            <a:r>
              <a:rPr lang="en-US" altLang="zh-CN" dirty="0"/>
              <a:t>a</a:t>
            </a:r>
            <a:r>
              <a:rPr lang="zh-CN" altLang="en-US" dirty="0"/>
              <a:t> </a:t>
            </a:r>
            <a:r>
              <a:rPr lang="en-US" altLang="zh-CN" dirty="0"/>
              <a:t>group</a:t>
            </a:r>
            <a:r>
              <a:rPr lang="zh-CN" altLang="en-US" dirty="0"/>
              <a:t> </a:t>
            </a:r>
            <a:r>
              <a:rPr lang="en-US" altLang="zh-CN" dirty="0"/>
              <a:t>of</a:t>
            </a:r>
            <a:r>
              <a:rPr lang="zh-CN" altLang="en-US" dirty="0"/>
              <a:t> </a:t>
            </a:r>
            <a:r>
              <a:rPr lang="en-US" altLang="zh-CN" dirty="0"/>
              <a:t>people</a:t>
            </a:r>
            <a:r>
              <a:rPr lang="zh-CN" altLang="en-US" dirty="0"/>
              <a:t> </a:t>
            </a:r>
            <a:r>
              <a:rPr lang="en-US" altLang="zh-CN" dirty="0"/>
              <a:t>who</a:t>
            </a:r>
            <a:r>
              <a:rPr lang="zh-CN" altLang="en-US" dirty="0"/>
              <a:t> </a:t>
            </a:r>
            <a:r>
              <a:rPr lang="en-US" altLang="zh-CN" dirty="0"/>
              <a:t>are</a:t>
            </a:r>
            <a:r>
              <a:rPr lang="zh-CN" altLang="en-US" dirty="0"/>
              <a:t> </a:t>
            </a:r>
            <a:r>
              <a:rPr lang="en-US" altLang="zh-CN" dirty="0"/>
              <a:t>more</a:t>
            </a:r>
            <a:r>
              <a:rPr lang="zh-CN" altLang="en-US" dirty="0"/>
              <a:t> </a:t>
            </a:r>
            <a:r>
              <a:rPr lang="en-US" altLang="zh-CN" dirty="0"/>
              <a:t>likely</a:t>
            </a:r>
            <a:r>
              <a:rPr lang="zh-CN" altLang="en-US" dirty="0"/>
              <a:t> </a:t>
            </a:r>
            <a:r>
              <a:rPr lang="en-US" altLang="zh-CN" dirty="0"/>
              <a:t>to</a:t>
            </a:r>
            <a:r>
              <a:rPr lang="zh-CN" altLang="en-US" dirty="0"/>
              <a:t> </a:t>
            </a:r>
            <a:r>
              <a:rPr lang="en-US" altLang="zh-CN" dirty="0"/>
              <a:t>purchase</a:t>
            </a:r>
            <a:r>
              <a:rPr lang="zh-CN" altLang="en-US" dirty="0"/>
              <a:t> </a:t>
            </a:r>
            <a:r>
              <a:rPr lang="en-US" altLang="zh-CN" dirty="0"/>
              <a:t>at</a:t>
            </a:r>
            <a:r>
              <a:rPr lang="zh-CN" altLang="en-US" dirty="0"/>
              <a:t> </a:t>
            </a:r>
            <a:r>
              <a:rPr lang="en-US" altLang="zh-CN" dirty="0"/>
              <a:t>will</a:t>
            </a:r>
            <a:r>
              <a:rPr lang="zh-CN" altLang="en-US" dirty="0"/>
              <a:t> </a:t>
            </a:r>
            <a:r>
              <a:rPr lang="en-US" altLang="zh-CN" dirty="0"/>
              <a:t>rather</a:t>
            </a:r>
            <a:r>
              <a:rPr lang="zh-CN" altLang="en-US" dirty="0"/>
              <a:t> </a:t>
            </a:r>
            <a:r>
              <a:rPr lang="en-US" altLang="zh-CN" dirty="0"/>
              <a:t>than</a:t>
            </a:r>
            <a:r>
              <a:rPr lang="zh-CN" altLang="en-US" dirty="0"/>
              <a:t> </a:t>
            </a:r>
            <a:r>
              <a:rPr lang="en-US" altLang="zh-CN" dirty="0"/>
              <a:t>according</a:t>
            </a:r>
            <a:r>
              <a:rPr lang="zh-CN" altLang="en-US" dirty="0"/>
              <a:t> </a:t>
            </a:r>
            <a:r>
              <a:rPr lang="en-US" altLang="zh-CN" dirty="0"/>
              <a:t>to</a:t>
            </a:r>
            <a:r>
              <a:rPr lang="zh-CN" altLang="en-US" dirty="0"/>
              <a:t> </a:t>
            </a:r>
            <a:r>
              <a:rPr lang="en-US" altLang="zh-CN" dirty="0"/>
              <a:t>plans.</a:t>
            </a:r>
            <a:r>
              <a:rPr lang="zh-CN" altLang="en-US" dirty="0"/>
              <a:t> </a:t>
            </a:r>
            <a:r>
              <a:rPr lang="en-US" altLang="zh-CN" dirty="0" err="1"/>
              <a:t>Wheras</a:t>
            </a:r>
            <a:r>
              <a:rPr lang="zh-CN" altLang="en-US" dirty="0"/>
              <a:t> </a:t>
            </a:r>
            <a:r>
              <a:rPr lang="en-US" altLang="zh-CN" dirty="0"/>
              <a:t>the</a:t>
            </a:r>
            <a:r>
              <a:rPr lang="zh-CN" altLang="en-US" dirty="0"/>
              <a:t> </a:t>
            </a:r>
            <a:r>
              <a:rPr lang="en-US" altLang="zh-CN" dirty="0"/>
              <a:t>Ecommerce</a:t>
            </a:r>
            <a:r>
              <a:rPr lang="zh-CN" altLang="en-US" dirty="0"/>
              <a:t> </a:t>
            </a:r>
            <a:r>
              <a:rPr lang="en-US" altLang="zh-CN" dirty="0"/>
              <a:t>independent</a:t>
            </a:r>
            <a:r>
              <a:rPr lang="zh-CN" altLang="en-US" dirty="0"/>
              <a:t> </a:t>
            </a:r>
            <a:r>
              <a:rPr lang="en-US" altLang="zh-CN" dirty="0"/>
              <a:t>user</a:t>
            </a:r>
            <a:r>
              <a:rPr lang="zh-CN" altLang="en-US" dirty="0"/>
              <a:t> </a:t>
            </a:r>
            <a:r>
              <a:rPr lang="en-US" altLang="zh-CN" dirty="0"/>
              <a:t>likes</a:t>
            </a:r>
            <a:r>
              <a:rPr lang="zh-CN" altLang="en-US" dirty="0"/>
              <a:t> </a:t>
            </a:r>
            <a:r>
              <a:rPr lang="en-US" altLang="zh-CN" dirty="0"/>
              <a:t>to</a:t>
            </a:r>
            <a:r>
              <a:rPr lang="zh-CN" altLang="en-US" dirty="0"/>
              <a:t> </a:t>
            </a:r>
            <a:r>
              <a:rPr lang="en-US" altLang="zh-CN" dirty="0"/>
              <a:t>get</a:t>
            </a:r>
            <a:r>
              <a:rPr lang="zh-CN" altLang="en-US" dirty="0"/>
              <a:t> </a:t>
            </a:r>
            <a:r>
              <a:rPr lang="en-US" altLang="zh-CN" dirty="0"/>
              <a:t>out,</a:t>
            </a:r>
            <a:r>
              <a:rPr lang="zh-CN" altLang="en-US" dirty="0"/>
              <a:t> </a:t>
            </a:r>
            <a:r>
              <a:rPr lang="en-US" altLang="zh-CN" dirty="0"/>
              <a:t>usually</a:t>
            </a:r>
            <a:r>
              <a:rPr lang="zh-CN" altLang="en-US" dirty="0"/>
              <a:t> </a:t>
            </a:r>
            <a:r>
              <a:rPr lang="en-US" altLang="zh-CN" dirty="0"/>
              <a:t>uses</a:t>
            </a:r>
            <a:r>
              <a:rPr lang="zh-CN" altLang="en-US" dirty="0"/>
              <a:t> </a:t>
            </a:r>
            <a:r>
              <a:rPr lang="en-US" altLang="zh-CN" dirty="0"/>
              <a:t>grocery</a:t>
            </a:r>
            <a:r>
              <a:rPr lang="zh-CN" altLang="en-US" dirty="0"/>
              <a:t> </a:t>
            </a:r>
            <a:r>
              <a:rPr lang="en-US" altLang="zh-CN" dirty="0"/>
              <a:t>shopping</a:t>
            </a:r>
            <a:r>
              <a:rPr lang="zh-CN" altLang="en-US" dirty="0"/>
              <a:t> </a:t>
            </a:r>
            <a:r>
              <a:rPr lang="en-US" altLang="zh-CN" dirty="0"/>
              <a:t>as</a:t>
            </a:r>
            <a:r>
              <a:rPr lang="zh-CN" altLang="en-US" dirty="0"/>
              <a:t> </a:t>
            </a:r>
            <a:r>
              <a:rPr lang="en-US" altLang="zh-CN" dirty="0"/>
              <a:t>an</a:t>
            </a:r>
            <a:r>
              <a:rPr lang="zh-CN" altLang="en-US" dirty="0"/>
              <a:t> </a:t>
            </a:r>
            <a:r>
              <a:rPr lang="en-US" altLang="zh-CN" dirty="0"/>
              <a:t>excuse.</a:t>
            </a:r>
            <a:r>
              <a:rPr lang="zh-CN" altLang="en-US" dirty="0"/>
              <a:t> </a:t>
            </a:r>
            <a:r>
              <a:rPr lang="en-US" altLang="zh-CN" dirty="0"/>
              <a:t>Similarly,</a:t>
            </a:r>
            <a:r>
              <a:rPr lang="zh-CN" altLang="en-US" dirty="0"/>
              <a:t> </a:t>
            </a:r>
            <a:r>
              <a:rPr lang="en-US" altLang="zh-CN" dirty="0" err="1"/>
              <a:t>Epreparedfood</a:t>
            </a:r>
            <a:r>
              <a:rPr lang="zh-CN" altLang="en-US" dirty="0"/>
              <a:t> </a:t>
            </a:r>
            <a:r>
              <a:rPr lang="en-US" altLang="zh-CN" dirty="0"/>
              <a:t>users</a:t>
            </a:r>
            <a:r>
              <a:rPr lang="zh-CN" altLang="en-US" dirty="0"/>
              <a:t> </a:t>
            </a:r>
            <a:r>
              <a:rPr lang="en-US" altLang="zh-CN" dirty="0"/>
              <a:t>were</a:t>
            </a:r>
            <a:r>
              <a:rPr lang="zh-CN" altLang="en-US" dirty="0"/>
              <a:t> </a:t>
            </a:r>
            <a:r>
              <a:rPr lang="en-US" altLang="zh-CN" dirty="0"/>
              <a:t>more</a:t>
            </a:r>
            <a:r>
              <a:rPr lang="zh-CN" altLang="en-US" dirty="0"/>
              <a:t> </a:t>
            </a:r>
            <a:r>
              <a:rPr lang="en-US" altLang="zh-CN" dirty="0"/>
              <a:t>likely</a:t>
            </a:r>
            <a:r>
              <a:rPr lang="zh-CN" altLang="en-US" dirty="0"/>
              <a:t> </a:t>
            </a:r>
            <a:r>
              <a:rPr lang="en-US" altLang="zh-CN" dirty="0"/>
              <a:t>to</a:t>
            </a:r>
            <a:r>
              <a:rPr lang="zh-CN" altLang="en-US" dirty="0"/>
              <a:t> </a:t>
            </a:r>
            <a:r>
              <a:rPr lang="en-US" altLang="zh-CN" dirty="0"/>
              <a:t>view</a:t>
            </a:r>
            <a:r>
              <a:rPr lang="zh-CN" altLang="en-US" dirty="0"/>
              <a:t> </a:t>
            </a:r>
            <a:r>
              <a:rPr lang="en-US" altLang="zh-CN" dirty="0"/>
              <a:t>pickup</a:t>
            </a:r>
            <a:r>
              <a:rPr lang="zh-CN" altLang="en-US" dirty="0"/>
              <a:t> </a:t>
            </a:r>
            <a:r>
              <a:rPr lang="en-US" altLang="zh-CN" dirty="0"/>
              <a:t>as</a:t>
            </a:r>
            <a:r>
              <a:rPr lang="zh-CN" altLang="en-US" dirty="0"/>
              <a:t> </a:t>
            </a:r>
            <a:r>
              <a:rPr lang="en-US" altLang="zh-CN" dirty="0"/>
              <a:t>an</a:t>
            </a:r>
            <a:r>
              <a:rPr lang="zh-CN" altLang="en-US" dirty="0"/>
              <a:t> </a:t>
            </a:r>
            <a:r>
              <a:rPr lang="en-US" altLang="zh-CN" dirty="0"/>
              <a:t>excuse</a:t>
            </a:r>
            <a:r>
              <a:rPr lang="zh-CN" altLang="en-US" dirty="0"/>
              <a:t> </a:t>
            </a:r>
            <a:r>
              <a:rPr lang="en-US" altLang="zh-CN" dirty="0"/>
              <a:t>to</a:t>
            </a:r>
            <a:r>
              <a:rPr lang="zh-CN" altLang="en-US" dirty="0"/>
              <a:t> </a:t>
            </a:r>
            <a:r>
              <a:rPr lang="en-US" altLang="zh-CN" dirty="0"/>
              <a:t>get</a:t>
            </a:r>
            <a:r>
              <a:rPr lang="zh-CN" altLang="en-US" dirty="0"/>
              <a:t> </a:t>
            </a:r>
            <a:r>
              <a:rPr lang="en-US" altLang="zh-CN" dirty="0"/>
              <a:t>out.</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13</a:t>
            </a:fld>
            <a:endParaRPr lang="en-US"/>
          </a:p>
        </p:txBody>
      </p:sp>
    </p:spTree>
    <p:extLst>
      <p:ext uri="{BB962C8B-B14F-4D97-AF65-F5344CB8AC3E}">
        <p14:creationId xmlns:p14="http://schemas.microsoft.com/office/powerpoint/2010/main" val="49393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Time</a:t>
            </a:r>
            <a:r>
              <a:rPr lang="zh-CN" altLang="en-US" dirty="0"/>
              <a:t> </a:t>
            </a:r>
            <a:r>
              <a:rPr lang="en-US" altLang="zh-CN" dirty="0"/>
              <a:t>saving</a:t>
            </a:r>
            <a:r>
              <a:rPr lang="zh-CN" altLang="en-US" dirty="0"/>
              <a:t> </a:t>
            </a:r>
            <a:r>
              <a:rPr lang="en-US" altLang="zh-CN" dirty="0"/>
              <a:t>and</a:t>
            </a:r>
            <a:r>
              <a:rPr lang="zh-CN" altLang="en-US" dirty="0"/>
              <a:t> </a:t>
            </a:r>
            <a:r>
              <a:rPr lang="en-US" altLang="zh-CN" dirty="0"/>
              <a:t>instant</a:t>
            </a:r>
            <a:r>
              <a:rPr lang="zh-CN" altLang="en-US" dirty="0"/>
              <a:t> </a:t>
            </a:r>
            <a:r>
              <a:rPr lang="en-US" altLang="zh-CN" dirty="0"/>
              <a:t>characteristics</a:t>
            </a:r>
            <a:r>
              <a:rPr lang="zh-CN" altLang="en-US" dirty="0"/>
              <a:t> </a:t>
            </a:r>
            <a:r>
              <a:rPr lang="en-US" altLang="zh-CN" dirty="0"/>
              <a:t>of</a:t>
            </a:r>
            <a:r>
              <a:rPr lang="zh-CN" altLang="en-US" dirty="0"/>
              <a:t> </a:t>
            </a:r>
            <a:r>
              <a:rPr lang="en-US" altLang="zh-CN" dirty="0"/>
              <a:t>online</a:t>
            </a:r>
            <a:r>
              <a:rPr lang="zh-CN" altLang="en-US" dirty="0"/>
              <a:t> </a:t>
            </a:r>
            <a:r>
              <a:rPr lang="en-US" altLang="zh-CN" dirty="0"/>
              <a:t>grocery</a:t>
            </a:r>
            <a:r>
              <a:rPr lang="zh-CN" altLang="en-US" dirty="0"/>
              <a:t> </a:t>
            </a:r>
            <a:r>
              <a:rPr lang="en-US" altLang="zh-CN" dirty="0"/>
              <a:t>and</a:t>
            </a:r>
            <a:r>
              <a:rPr lang="zh-CN" altLang="en-US" dirty="0"/>
              <a:t> </a:t>
            </a:r>
            <a:r>
              <a:rPr lang="en-US" altLang="zh-CN" dirty="0"/>
              <a:t>restaurant</a:t>
            </a:r>
            <a:r>
              <a:rPr lang="zh-CN" altLang="en-US" dirty="0"/>
              <a:t> </a:t>
            </a:r>
            <a:r>
              <a:rPr lang="en-US" altLang="zh-CN" dirty="0"/>
              <a:t>are</a:t>
            </a:r>
            <a:r>
              <a:rPr lang="zh-CN" altLang="en-US" dirty="0"/>
              <a:t> </a:t>
            </a:r>
            <a:r>
              <a:rPr lang="en-US" altLang="zh-CN" dirty="0"/>
              <a:t>appealing</a:t>
            </a:r>
            <a:r>
              <a:rPr lang="zh-CN" altLang="en-US" dirty="0"/>
              <a:t> </a:t>
            </a:r>
            <a:r>
              <a:rPr lang="en-US" altLang="zh-CN" dirty="0"/>
              <a:t>to</a:t>
            </a:r>
            <a:r>
              <a:rPr lang="zh-CN" altLang="en-US" dirty="0"/>
              <a:t> </a:t>
            </a:r>
            <a:r>
              <a:rPr lang="en-US" altLang="zh-CN" dirty="0"/>
              <a:t>Ecommerce</a:t>
            </a:r>
            <a:r>
              <a:rPr lang="zh-CN" altLang="en-US" dirty="0"/>
              <a:t> </a:t>
            </a:r>
            <a:r>
              <a:rPr lang="en-US" altLang="zh-CN" dirty="0"/>
              <a:t>dependent</a:t>
            </a:r>
            <a:r>
              <a:rPr lang="zh-CN" altLang="en-US" dirty="0"/>
              <a:t> </a:t>
            </a:r>
            <a:r>
              <a:rPr lang="en-US" altLang="zh-CN" dirty="0"/>
              <a:t>users.</a:t>
            </a:r>
            <a:r>
              <a:rPr lang="zh-CN" altLang="en-US" dirty="0"/>
              <a:t> </a:t>
            </a:r>
            <a:r>
              <a:rPr lang="en-US" altLang="zh-CN" dirty="0"/>
              <a:t>They</a:t>
            </a:r>
            <a:r>
              <a:rPr lang="zh-CN" altLang="en-US" dirty="0"/>
              <a:t> </a:t>
            </a:r>
            <a:r>
              <a:rPr lang="en-US" altLang="zh-CN" dirty="0"/>
              <a:t>also</a:t>
            </a:r>
            <a:r>
              <a:rPr lang="zh-CN" altLang="en-US" dirty="0"/>
              <a:t> </a:t>
            </a:r>
            <a:r>
              <a:rPr lang="en-US" altLang="zh-CN" dirty="0"/>
              <a:t>thought</a:t>
            </a:r>
            <a:r>
              <a:rPr lang="zh-CN" altLang="en-US" dirty="0"/>
              <a:t> </a:t>
            </a:r>
            <a:r>
              <a:rPr lang="en-US" altLang="zh-CN" dirty="0"/>
              <a:t>online</a:t>
            </a:r>
            <a:r>
              <a:rPr lang="zh-CN" altLang="en-US" dirty="0"/>
              <a:t> </a:t>
            </a:r>
            <a:r>
              <a:rPr lang="en-US" altLang="zh-CN" dirty="0"/>
              <a:t>order</a:t>
            </a:r>
            <a:r>
              <a:rPr lang="zh-CN" altLang="en-US" dirty="0"/>
              <a:t> </a:t>
            </a:r>
            <a:r>
              <a:rPr lang="en-US" altLang="zh-CN" dirty="0"/>
              <a:t>of</a:t>
            </a:r>
            <a:r>
              <a:rPr lang="zh-CN" altLang="en-US" dirty="0"/>
              <a:t> </a:t>
            </a:r>
            <a:r>
              <a:rPr lang="en-US" altLang="zh-CN" dirty="0"/>
              <a:t>food</a:t>
            </a:r>
            <a:r>
              <a:rPr lang="zh-CN" altLang="en-US" dirty="0"/>
              <a:t> </a:t>
            </a:r>
            <a:r>
              <a:rPr lang="en-US" altLang="zh-CN" dirty="0"/>
              <a:t>can</a:t>
            </a:r>
            <a:r>
              <a:rPr lang="zh-CN" altLang="en-US" dirty="0"/>
              <a:t> </a:t>
            </a:r>
            <a:r>
              <a:rPr lang="en-US" altLang="zh-CN" dirty="0"/>
              <a:t>help</a:t>
            </a:r>
            <a:r>
              <a:rPr lang="zh-CN" altLang="en-US" dirty="0"/>
              <a:t> </a:t>
            </a:r>
            <a:r>
              <a:rPr lang="en-US" altLang="zh-CN" dirty="0"/>
              <a:t>support</a:t>
            </a:r>
            <a:r>
              <a:rPr lang="zh-CN" altLang="en-US" dirty="0"/>
              <a:t> </a:t>
            </a:r>
            <a:r>
              <a:rPr lang="en-US" altLang="zh-CN" dirty="0"/>
              <a:t>local</a:t>
            </a:r>
            <a:r>
              <a:rPr lang="zh-CN" altLang="en-US" dirty="0"/>
              <a:t> </a:t>
            </a:r>
            <a:r>
              <a:rPr lang="en-US" altLang="zh-CN" dirty="0"/>
              <a:t>business.</a:t>
            </a:r>
            <a:r>
              <a:rPr lang="zh-CN" altLang="en-US" dirty="0"/>
              <a:t> </a:t>
            </a:r>
            <a:r>
              <a:rPr lang="en-US" altLang="zh-CN" dirty="0"/>
              <a:t>Different</a:t>
            </a:r>
            <a:r>
              <a:rPr lang="zh-CN" altLang="en-US" dirty="0"/>
              <a:t> </a:t>
            </a:r>
            <a:r>
              <a:rPr lang="en-US" altLang="zh-CN" dirty="0"/>
              <a:t>from</a:t>
            </a:r>
            <a:r>
              <a:rPr lang="zh-CN" altLang="en-US" dirty="0"/>
              <a:t> </a:t>
            </a:r>
            <a:r>
              <a:rPr lang="en-US" altLang="zh-CN" dirty="0"/>
              <a:t>Ecommerce</a:t>
            </a:r>
            <a:r>
              <a:rPr lang="zh-CN" altLang="en-US" dirty="0"/>
              <a:t> </a:t>
            </a:r>
            <a:r>
              <a:rPr lang="en-US" altLang="zh-CN" dirty="0"/>
              <a:t>dependent</a:t>
            </a:r>
            <a:r>
              <a:rPr lang="zh-CN" altLang="en-US" dirty="0"/>
              <a:t> </a:t>
            </a:r>
            <a:r>
              <a:rPr lang="en-US" altLang="zh-CN" dirty="0"/>
              <a:t>user,</a:t>
            </a:r>
            <a:r>
              <a:rPr lang="zh-CN" altLang="en-US" dirty="0"/>
              <a:t> </a:t>
            </a:r>
            <a:r>
              <a:rPr lang="en-US" altLang="zh-CN" dirty="0"/>
              <a:t>however,</a:t>
            </a:r>
            <a:r>
              <a:rPr lang="zh-CN" altLang="en-US" dirty="0"/>
              <a:t> </a:t>
            </a:r>
            <a:r>
              <a:rPr lang="en-US" altLang="zh-CN" dirty="0" err="1"/>
              <a:t>Eclothing</a:t>
            </a:r>
            <a:r>
              <a:rPr lang="zh-CN" altLang="en-US" dirty="0"/>
              <a:t> </a:t>
            </a:r>
            <a:r>
              <a:rPr lang="en-US" altLang="zh-CN" dirty="0"/>
              <a:t>and</a:t>
            </a:r>
            <a:r>
              <a:rPr lang="zh-CN" altLang="en-US" dirty="0"/>
              <a:t> </a:t>
            </a:r>
            <a:r>
              <a:rPr lang="en-US" altLang="zh-CN" dirty="0" err="1"/>
              <a:t>Emedication</a:t>
            </a:r>
            <a:r>
              <a:rPr lang="zh-CN" altLang="en-US" dirty="0"/>
              <a:t> </a:t>
            </a:r>
            <a:r>
              <a:rPr lang="en-US" altLang="zh-CN" dirty="0"/>
              <a:t>users,</a:t>
            </a:r>
            <a:r>
              <a:rPr lang="zh-CN" altLang="en-US" dirty="0"/>
              <a:t> </a:t>
            </a:r>
            <a:r>
              <a:rPr lang="en-US" altLang="zh-CN" dirty="0"/>
              <a:t>though</a:t>
            </a:r>
            <a:r>
              <a:rPr lang="zh-CN" altLang="en-US" dirty="0"/>
              <a:t> </a:t>
            </a:r>
            <a:r>
              <a:rPr lang="en-US" altLang="zh-CN" dirty="0"/>
              <a:t>penetrated</a:t>
            </a:r>
            <a:r>
              <a:rPr lang="zh-CN" altLang="en-US" dirty="0"/>
              <a:t> </a:t>
            </a:r>
            <a:r>
              <a:rPr lang="en-US" altLang="zh-CN" dirty="0"/>
              <a:t>by</a:t>
            </a:r>
            <a:r>
              <a:rPr lang="zh-CN" altLang="en-US" dirty="0"/>
              <a:t> </a:t>
            </a:r>
            <a:r>
              <a:rPr lang="en-US" altLang="zh-CN" dirty="0"/>
              <a:t>a</a:t>
            </a:r>
            <a:r>
              <a:rPr lang="zh-CN" altLang="en-US" dirty="0"/>
              <a:t> </a:t>
            </a:r>
            <a:r>
              <a:rPr lang="en-US" altLang="zh-CN" dirty="0"/>
              <a:t>specific</a:t>
            </a:r>
            <a:r>
              <a:rPr lang="zh-CN" altLang="en-US" dirty="0"/>
              <a:t> </a:t>
            </a:r>
            <a:r>
              <a:rPr lang="en-US" altLang="zh-CN" dirty="0"/>
              <a:t>category</a:t>
            </a:r>
            <a:r>
              <a:rPr lang="zh-CN" altLang="en-US" dirty="0"/>
              <a:t> </a:t>
            </a:r>
            <a:r>
              <a:rPr lang="en-US" altLang="zh-CN" dirty="0"/>
              <a:t>of</a:t>
            </a:r>
            <a:r>
              <a:rPr lang="zh-CN" altLang="en-US" dirty="0"/>
              <a:t> </a:t>
            </a:r>
            <a:r>
              <a:rPr lang="en-US" altLang="zh-CN" dirty="0"/>
              <a:t>online</a:t>
            </a:r>
            <a:r>
              <a:rPr lang="zh-CN" altLang="en-US" dirty="0"/>
              <a:t> </a:t>
            </a:r>
            <a:r>
              <a:rPr lang="en-US" altLang="zh-CN" dirty="0"/>
              <a:t>shopping,</a:t>
            </a:r>
            <a:r>
              <a:rPr lang="zh-CN" altLang="en-US" dirty="0"/>
              <a:t> </a:t>
            </a:r>
            <a:r>
              <a:rPr lang="en-US" altLang="zh-CN" dirty="0"/>
              <a:t>did</a:t>
            </a:r>
            <a:r>
              <a:rPr lang="zh-CN" altLang="en-US" dirty="0"/>
              <a:t> </a:t>
            </a:r>
            <a:r>
              <a:rPr lang="en-US" altLang="zh-CN" dirty="0"/>
              <a:t>not</a:t>
            </a:r>
            <a:r>
              <a:rPr lang="zh-CN" altLang="en-US" dirty="0"/>
              <a:t> </a:t>
            </a:r>
            <a:r>
              <a:rPr lang="en-US" altLang="zh-CN" dirty="0"/>
              <a:t>really</a:t>
            </a:r>
            <a:r>
              <a:rPr lang="zh-CN" altLang="en-US" dirty="0"/>
              <a:t> </a:t>
            </a:r>
            <a:r>
              <a:rPr lang="en-US" altLang="zh-CN" dirty="0"/>
              <a:t>like</a:t>
            </a:r>
            <a:r>
              <a:rPr lang="zh-CN" altLang="en-US" dirty="0"/>
              <a:t> </a:t>
            </a:r>
            <a:r>
              <a:rPr lang="en-US" altLang="zh-CN" dirty="0"/>
              <a:t>online</a:t>
            </a:r>
            <a:r>
              <a:rPr lang="zh-CN" altLang="en-US" dirty="0"/>
              <a:t> </a:t>
            </a:r>
            <a:r>
              <a:rPr lang="en-US" altLang="zh-CN" dirty="0"/>
              <a:t>food</a:t>
            </a:r>
            <a:r>
              <a:rPr lang="zh-CN" altLang="en-US" dirty="0"/>
              <a:t> </a:t>
            </a:r>
            <a:r>
              <a:rPr lang="en-US" altLang="zh-CN" dirty="0"/>
              <a:t>ordering</a:t>
            </a:r>
            <a:r>
              <a:rPr lang="zh-CN" altLang="en-US" dirty="0"/>
              <a:t> </a:t>
            </a:r>
            <a:r>
              <a:rPr lang="en-US" altLang="zh-CN" dirty="0"/>
              <a:t>because</a:t>
            </a:r>
            <a:r>
              <a:rPr lang="zh-CN" altLang="en-US" dirty="0"/>
              <a:t> </a:t>
            </a:r>
            <a:r>
              <a:rPr lang="en-US" altLang="zh-CN" dirty="0"/>
              <a:t>they</a:t>
            </a:r>
            <a:r>
              <a:rPr lang="zh-CN" altLang="en-US" dirty="0"/>
              <a:t> </a:t>
            </a:r>
            <a:r>
              <a:rPr lang="en-US" altLang="zh-CN" dirty="0"/>
              <a:t>would</a:t>
            </a:r>
            <a:r>
              <a:rPr lang="zh-CN" altLang="en-US" dirty="0"/>
              <a:t> </a:t>
            </a:r>
            <a:r>
              <a:rPr lang="en-US" altLang="zh-CN" dirty="0"/>
              <a:t>like</a:t>
            </a:r>
            <a:r>
              <a:rPr lang="zh-CN" altLang="en-US" dirty="0"/>
              <a:t> </a:t>
            </a:r>
            <a:r>
              <a:rPr lang="en-US" altLang="zh-CN" dirty="0"/>
              <a:t>to</a:t>
            </a:r>
            <a:r>
              <a:rPr lang="zh-CN" altLang="en-US" dirty="0"/>
              <a:t> </a:t>
            </a:r>
            <a:r>
              <a:rPr lang="en-US" altLang="zh-CN" dirty="0"/>
              <a:t>know</a:t>
            </a:r>
            <a:r>
              <a:rPr lang="zh-CN" altLang="en-US" dirty="0"/>
              <a:t> </a:t>
            </a:r>
            <a:r>
              <a:rPr lang="en-US" altLang="zh-CN" dirty="0"/>
              <a:t>what</a:t>
            </a:r>
            <a:r>
              <a:rPr lang="zh-CN" altLang="en-US" dirty="0"/>
              <a:t> </a:t>
            </a:r>
            <a:r>
              <a:rPr lang="en-US" altLang="zh-CN" dirty="0"/>
              <a:t>they</a:t>
            </a:r>
            <a:r>
              <a:rPr lang="zh-CN" altLang="en-US" dirty="0"/>
              <a:t> </a:t>
            </a:r>
            <a:r>
              <a:rPr lang="en-US" altLang="zh-CN" dirty="0"/>
              <a:t>will</a:t>
            </a:r>
            <a:r>
              <a:rPr lang="zh-CN" altLang="en-US" dirty="0"/>
              <a:t> </a:t>
            </a:r>
            <a:r>
              <a:rPr lang="en-US" altLang="zh-CN" dirty="0"/>
              <a:t>get.</a:t>
            </a:r>
            <a:r>
              <a:rPr lang="zh-CN" altLang="en-US" dirty="0"/>
              <a:t> </a:t>
            </a:r>
            <a:r>
              <a:rPr lang="en-US" altLang="zh-CN" dirty="0" err="1"/>
              <a:t>Emedication</a:t>
            </a:r>
            <a:r>
              <a:rPr lang="zh-CN" altLang="en-US" dirty="0"/>
              <a:t> </a:t>
            </a:r>
            <a:r>
              <a:rPr lang="en-US" altLang="zh-CN" dirty="0"/>
              <a:t>Users</a:t>
            </a:r>
            <a:r>
              <a:rPr lang="zh-CN" altLang="en-US" dirty="0"/>
              <a:t> </a:t>
            </a:r>
            <a:r>
              <a:rPr lang="en-US" altLang="zh-CN" dirty="0"/>
              <a:t>were</a:t>
            </a:r>
            <a:r>
              <a:rPr lang="zh-CN" altLang="en-US" dirty="0"/>
              <a:t> </a:t>
            </a:r>
            <a:r>
              <a:rPr lang="en-US" altLang="zh-CN" dirty="0"/>
              <a:t>also</a:t>
            </a:r>
            <a:r>
              <a:rPr lang="zh-CN" altLang="en-US" dirty="0"/>
              <a:t> </a:t>
            </a:r>
            <a:r>
              <a:rPr lang="en-US" altLang="zh-CN" dirty="0"/>
              <a:t>worried</a:t>
            </a:r>
            <a:r>
              <a:rPr lang="zh-CN" altLang="en-US" dirty="0"/>
              <a:t> </a:t>
            </a:r>
            <a:r>
              <a:rPr lang="en-US" altLang="zh-CN" dirty="0"/>
              <a:t>about</a:t>
            </a:r>
            <a:r>
              <a:rPr lang="zh-CN" altLang="en-US" dirty="0"/>
              <a:t> </a:t>
            </a:r>
            <a:r>
              <a:rPr lang="en-US" altLang="zh-CN" dirty="0"/>
              <a:t>orders</a:t>
            </a:r>
            <a:r>
              <a:rPr lang="zh-CN" altLang="en-US" dirty="0"/>
              <a:t> </a:t>
            </a:r>
            <a:r>
              <a:rPr lang="en-US" altLang="zh-CN" dirty="0"/>
              <a:t>being</a:t>
            </a:r>
            <a:r>
              <a:rPr lang="zh-CN" altLang="en-US" dirty="0"/>
              <a:t> </a:t>
            </a:r>
            <a:r>
              <a:rPr lang="en-US" altLang="zh-CN" dirty="0"/>
              <a:t>stolen.</a:t>
            </a:r>
          </a:p>
          <a:p>
            <a:endParaRPr lang="en-US" dirty="0"/>
          </a:p>
          <a:p>
            <a:r>
              <a:rPr lang="en-US" altLang="zh-CN" dirty="0"/>
              <a:t>Overall,</a:t>
            </a:r>
            <a:r>
              <a:rPr lang="zh-CN" altLang="en-US" dirty="0"/>
              <a:t> </a:t>
            </a:r>
            <a:r>
              <a:rPr lang="en-US" altLang="zh-CN" dirty="0"/>
              <a:t>the</a:t>
            </a:r>
            <a:r>
              <a:rPr lang="zh-CN" altLang="en-US" dirty="0"/>
              <a:t> </a:t>
            </a:r>
            <a:r>
              <a:rPr lang="en-US" altLang="zh-CN" dirty="0"/>
              <a:t>attributes</a:t>
            </a:r>
            <a:r>
              <a:rPr lang="zh-CN" altLang="en-US" dirty="0"/>
              <a:t> </a:t>
            </a:r>
            <a:r>
              <a:rPr lang="en-US" altLang="zh-CN" dirty="0"/>
              <a:t>of</a:t>
            </a:r>
            <a:r>
              <a:rPr lang="zh-CN" altLang="en-US" dirty="0"/>
              <a:t> </a:t>
            </a:r>
            <a:r>
              <a:rPr lang="en-US" altLang="zh-CN" dirty="0" err="1"/>
              <a:t>Efood</a:t>
            </a:r>
            <a:r>
              <a:rPr lang="zh-CN" altLang="en-US" dirty="0"/>
              <a:t> </a:t>
            </a:r>
            <a:r>
              <a:rPr lang="en-US" altLang="zh-CN" dirty="0"/>
              <a:t>like</a:t>
            </a:r>
            <a:r>
              <a:rPr lang="zh-CN" altLang="en-US" dirty="0"/>
              <a:t> </a:t>
            </a:r>
            <a:r>
              <a:rPr lang="en-US" altLang="zh-CN" dirty="0"/>
              <a:t>local</a:t>
            </a:r>
            <a:r>
              <a:rPr lang="zh-CN" altLang="en-US" dirty="0"/>
              <a:t> </a:t>
            </a:r>
            <a:r>
              <a:rPr lang="en-US" altLang="zh-CN" dirty="0"/>
              <a:t>supporting</a:t>
            </a:r>
            <a:r>
              <a:rPr lang="zh-CN" altLang="en-US" dirty="0"/>
              <a:t> </a:t>
            </a:r>
            <a:r>
              <a:rPr lang="en-US" altLang="zh-CN" dirty="0"/>
              <a:t>and</a:t>
            </a:r>
            <a:r>
              <a:rPr lang="zh-CN" altLang="en-US" dirty="0"/>
              <a:t> </a:t>
            </a:r>
            <a:r>
              <a:rPr lang="en-US" altLang="zh-CN" dirty="0"/>
              <a:t>time</a:t>
            </a:r>
            <a:r>
              <a:rPr lang="zh-CN" altLang="en-US" dirty="0"/>
              <a:t> </a:t>
            </a:r>
            <a:r>
              <a:rPr lang="en-US" altLang="zh-CN" dirty="0"/>
              <a:t>saving</a:t>
            </a:r>
            <a:r>
              <a:rPr lang="zh-CN" altLang="en-US" dirty="0"/>
              <a:t> </a:t>
            </a:r>
            <a:r>
              <a:rPr lang="en-US" altLang="zh-CN" dirty="0"/>
              <a:t>are</a:t>
            </a:r>
            <a:r>
              <a:rPr lang="zh-CN" altLang="en-US" dirty="0"/>
              <a:t> </a:t>
            </a:r>
            <a:r>
              <a:rPr lang="en-US" altLang="zh-CN" dirty="0"/>
              <a:t>recognized</a:t>
            </a:r>
            <a:r>
              <a:rPr lang="zh-CN" altLang="en-US" dirty="0"/>
              <a:t> </a:t>
            </a:r>
            <a:r>
              <a:rPr lang="en-US" altLang="zh-CN" dirty="0"/>
              <a:t>by</a:t>
            </a:r>
            <a:r>
              <a:rPr lang="zh-CN" altLang="en-US" dirty="0"/>
              <a:t> </a:t>
            </a:r>
            <a:r>
              <a:rPr lang="en-US" altLang="zh-CN" dirty="0"/>
              <a:t>all</a:t>
            </a:r>
            <a:r>
              <a:rPr lang="zh-CN" altLang="en-US" dirty="0"/>
              <a:t> </a:t>
            </a:r>
            <a:r>
              <a:rPr lang="en-US" altLang="zh-CN" dirty="0"/>
              <a:t>groups,</a:t>
            </a:r>
            <a:r>
              <a:rPr lang="zh-CN" altLang="en-US" dirty="0"/>
              <a:t> </a:t>
            </a:r>
            <a:r>
              <a:rPr lang="en-US" altLang="zh-CN" dirty="0"/>
              <a:t>while</a:t>
            </a:r>
            <a:r>
              <a:rPr lang="zh-CN" altLang="en-US" dirty="0"/>
              <a:t> </a:t>
            </a:r>
            <a:r>
              <a:rPr lang="en-US" altLang="zh-CN" dirty="0"/>
              <a:t>the</a:t>
            </a:r>
            <a:r>
              <a:rPr lang="zh-CN" altLang="en-US" dirty="0"/>
              <a:t> </a:t>
            </a:r>
            <a:r>
              <a:rPr lang="en-US" altLang="zh-CN" dirty="0"/>
              <a:t>inconsistency</a:t>
            </a:r>
            <a:r>
              <a:rPr lang="zh-CN" altLang="en-US" dirty="0"/>
              <a:t> </a:t>
            </a:r>
            <a:r>
              <a:rPr lang="en-US" altLang="zh-CN" dirty="0"/>
              <a:t>of</a:t>
            </a:r>
            <a:r>
              <a:rPr lang="zh-CN" altLang="en-US" dirty="0"/>
              <a:t> </a:t>
            </a:r>
            <a:r>
              <a:rPr lang="en-US" altLang="zh-CN" dirty="0"/>
              <a:t>what</a:t>
            </a:r>
            <a:r>
              <a:rPr lang="zh-CN" altLang="en-US" dirty="0"/>
              <a:t> </a:t>
            </a:r>
            <a:r>
              <a:rPr lang="en-US" altLang="zh-CN" dirty="0"/>
              <a:t>consumers</a:t>
            </a:r>
            <a:r>
              <a:rPr lang="zh-CN" altLang="en-US" dirty="0"/>
              <a:t> </a:t>
            </a:r>
            <a:r>
              <a:rPr lang="en-US" altLang="zh-CN" dirty="0"/>
              <a:t>expect</a:t>
            </a:r>
            <a:r>
              <a:rPr lang="zh-CN" altLang="en-US" dirty="0"/>
              <a:t> </a:t>
            </a:r>
            <a:r>
              <a:rPr lang="en-US" altLang="zh-CN" dirty="0"/>
              <a:t>and</a:t>
            </a:r>
            <a:r>
              <a:rPr lang="zh-CN" altLang="en-US" dirty="0"/>
              <a:t> </a:t>
            </a:r>
            <a:r>
              <a:rPr lang="en-US" altLang="zh-CN" dirty="0"/>
              <a:t>what</a:t>
            </a:r>
            <a:r>
              <a:rPr lang="zh-CN" altLang="en-US" dirty="0"/>
              <a:t> </a:t>
            </a:r>
            <a:r>
              <a:rPr lang="en-US" altLang="zh-CN" dirty="0"/>
              <a:t>they</a:t>
            </a:r>
            <a:r>
              <a:rPr lang="zh-CN" altLang="en-US" dirty="0"/>
              <a:t> </a:t>
            </a:r>
            <a:r>
              <a:rPr lang="en-US" altLang="zh-CN" dirty="0"/>
              <a:t>got</a:t>
            </a:r>
            <a:r>
              <a:rPr lang="zh-CN" altLang="en-US" dirty="0"/>
              <a:t> </a:t>
            </a:r>
            <a:r>
              <a:rPr lang="en-US" altLang="zh-CN" dirty="0"/>
              <a:t>was</a:t>
            </a:r>
            <a:r>
              <a:rPr lang="zh-CN" altLang="en-US" dirty="0"/>
              <a:t> </a:t>
            </a:r>
            <a:r>
              <a:rPr lang="en-US" altLang="zh-CN" dirty="0"/>
              <a:t>also</a:t>
            </a:r>
            <a:r>
              <a:rPr lang="zh-CN" altLang="en-US" dirty="0"/>
              <a:t> </a:t>
            </a:r>
            <a:r>
              <a:rPr lang="en-US" altLang="zh-CN" dirty="0"/>
              <a:t>aware</a:t>
            </a:r>
            <a:r>
              <a:rPr lang="zh-CN" altLang="en-US" dirty="0"/>
              <a:t> </a:t>
            </a:r>
            <a:r>
              <a:rPr lang="en-US" altLang="zh-CN" dirty="0"/>
              <a:t>by</a:t>
            </a:r>
            <a:r>
              <a:rPr lang="zh-CN" altLang="en-US" dirty="0"/>
              <a:t> </a:t>
            </a:r>
            <a:r>
              <a:rPr lang="en-US" altLang="zh-CN" dirty="0"/>
              <a:t>all</a:t>
            </a:r>
            <a:r>
              <a:rPr lang="zh-CN" altLang="en-US" dirty="0"/>
              <a:t> </a:t>
            </a:r>
            <a:r>
              <a:rPr lang="en-US" altLang="zh-CN" dirty="0"/>
              <a:t>the</a:t>
            </a:r>
            <a:r>
              <a:rPr lang="zh-CN" altLang="en-US" dirty="0"/>
              <a:t> </a:t>
            </a:r>
            <a:r>
              <a:rPr lang="en-US" altLang="zh-CN" dirty="0"/>
              <a:t>groups</a:t>
            </a:r>
            <a:endParaRPr lang="en-US" dirty="0"/>
          </a:p>
        </p:txBody>
      </p:sp>
      <p:sp>
        <p:nvSpPr>
          <p:cNvPr id="4" name="Slide Number Placeholder 3"/>
          <p:cNvSpPr>
            <a:spLocks noGrp="1"/>
          </p:cNvSpPr>
          <p:nvPr>
            <p:ph type="sldNum" sz="quarter" idx="5"/>
          </p:nvPr>
        </p:nvSpPr>
        <p:spPr/>
        <p:txBody>
          <a:bodyPr/>
          <a:lstStyle/>
          <a:p>
            <a:fld id="{A3DFA34F-EC60-894A-B672-18B1D5DCE887}" type="slidenum">
              <a:rPr lang="en-US" smtClean="0"/>
              <a:t>14</a:t>
            </a:fld>
            <a:endParaRPr lang="en-US"/>
          </a:p>
        </p:txBody>
      </p:sp>
    </p:spTree>
    <p:extLst>
      <p:ext uri="{BB962C8B-B14F-4D97-AF65-F5344CB8AC3E}">
        <p14:creationId xmlns:p14="http://schemas.microsoft.com/office/powerpoint/2010/main" val="46629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5307-03FC-5341-A6A7-D7188223E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5BE8E7-E6BB-4145-9FD8-564CAC0F8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0AA6F9-0517-F04B-BF9D-DC92A1BA64F8}"/>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5" name="Footer Placeholder 4">
            <a:extLst>
              <a:ext uri="{FF2B5EF4-FFF2-40B4-BE49-F238E27FC236}">
                <a16:creationId xmlns:a16="http://schemas.microsoft.com/office/drawing/2014/main" id="{339617D4-D768-E94B-AC2C-623885220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E33F1-2A6F-7448-92FF-5E26BB46FD0E}"/>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253403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F559-E076-C548-974D-A096067CC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39967-1868-3C4C-918C-FB4E29B304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1F1AF-5619-B945-8FEC-DA2ACC99A25F}"/>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5" name="Footer Placeholder 4">
            <a:extLst>
              <a:ext uri="{FF2B5EF4-FFF2-40B4-BE49-F238E27FC236}">
                <a16:creationId xmlns:a16="http://schemas.microsoft.com/office/drawing/2014/main" id="{791CF34D-5DE5-F144-B5A7-F71005EDA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7CA41-AD96-574E-8D21-B4FDBF0210B9}"/>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140574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E59B9-53B8-5B49-B40E-0D316D811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C5BC8D-6D42-034F-BEF6-B1E2E7165C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47484-7EA1-824B-81DA-A9B8C71CCC22}"/>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5" name="Footer Placeholder 4">
            <a:extLst>
              <a:ext uri="{FF2B5EF4-FFF2-40B4-BE49-F238E27FC236}">
                <a16:creationId xmlns:a16="http://schemas.microsoft.com/office/drawing/2014/main" id="{144D5C6B-DE26-A147-9778-552869EB4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95B7E-932E-7448-A0BA-FD670B67DA30}"/>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210721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8845-B136-E744-B749-B7A180096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D2A13-CDB0-D448-8D2B-7E6D16C6DA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5DF51-03C9-5D40-AD81-5F84A1FBC573}"/>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5" name="Footer Placeholder 4">
            <a:extLst>
              <a:ext uri="{FF2B5EF4-FFF2-40B4-BE49-F238E27FC236}">
                <a16:creationId xmlns:a16="http://schemas.microsoft.com/office/drawing/2014/main" id="{E4C0D4FA-5C5E-AA49-81E1-32D5914A9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175B3-EBC0-FE4B-8BAD-F5A61CC844EC}"/>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226654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9747-73FC-4A44-9AB2-75FF6C46F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B75AA-55D2-4744-A97B-CC1B67B9A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1C71B-58FC-1046-8C3E-9B31EEEFD668}"/>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5" name="Footer Placeholder 4">
            <a:extLst>
              <a:ext uri="{FF2B5EF4-FFF2-40B4-BE49-F238E27FC236}">
                <a16:creationId xmlns:a16="http://schemas.microsoft.com/office/drawing/2014/main" id="{D13683BF-B4AD-264A-B05B-660DDA9F9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92A8B-A009-504D-80B7-9C087B8E3BC2}"/>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258951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B340-3979-B042-889B-D1C22A6F5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D1BDCD-60DB-B648-876C-0A3707F385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7677BD-ADD9-8D45-8C5D-1DAF528BF8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ABB7DB-3974-F444-80EC-BF7B79A50AB4}"/>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6" name="Footer Placeholder 5">
            <a:extLst>
              <a:ext uri="{FF2B5EF4-FFF2-40B4-BE49-F238E27FC236}">
                <a16:creationId xmlns:a16="http://schemas.microsoft.com/office/drawing/2014/main" id="{6D8C7EFB-EB79-9740-B2AE-433D5193D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FE3FE-B635-6C4C-ABD3-A6265698CD7E}"/>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315446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4096-CF2B-E442-92F5-A3F004AB8E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8606D2-2481-F548-A6E6-8240F304F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896B49-13A6-C349-834F-AC1B4DEAF4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AD05E4-F056-7B4F-9D5E-8A0C40645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1A21B5-3251-324B-905B-25A1354945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3B71A3-ECE6-6F40-8A22-8D598F11E081}"/>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8" name="Footer Placeholder 7">
            <a:extLst>
              <a:ext uri="{FF2B5EF4-FFF2-40B4-BE49-F238E27FC236}">
                <a16:creationId xmlns:a16="http://schemas.microsoft.com/office/drawing/2014/main" id="{E8CE4D4D-91EA-F447-BEE5-712300B799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368CD-903E-CE42-AE7C-42F43DCDE642}"/>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227707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3CB2-9014-F746-BC4B-09E989E171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8E07B1-1B24-6842-A351-BAB571EA373B}"/>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4" name="Footer Placeholder 3">
            <a:extLst>
              <a:ext uri="{FF2B5EF4-FFF2-40B4-BE49-F238E27FC236}">
                <a16:creationId xmlns:a16="http://schemas.microsoft.com/office/drawing/2014/main" id="{D3B9BB65-44C1-6747-BD13-98C660344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ABC7A6-4C0F-F645-8510-B5E764896706}"/>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343372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D9AE6-9F10-4C46-AC5A-F8768513F211}"/>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3" name="Footer Placeholder 2">
            <a:extLst>
              <a:ext uri="{FF2B5EF4-FFF2-40B4-BE49-F238E27FC236}">
                <a16:creationId xmlns:a16="http://schemas.microsoft.com/office/drawing/2014/main" id="{6BF85AAA-654C-0244-B2F5-0EBC725BD4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6F242A-FD19-FF45-91C1-BC8EC3ACB112}"/>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209109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7D9C-07BD-4343-9242-1085B709B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558958-B70C-AB43-9B38-4627F56F5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2254B-C8CB-8D48-A377-4BE20006F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0D2718-B10A-D948-9F54-292E211CB14A}"/>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6" name="Footer Placeholder 5">
            <a:extLst>
              <a:ext uri="{FF2B5EF4-FFF2-40B4-BE49-F238E27FC236}">
                <a16:creationId xmlns:a16="http://schemas.microsoft.com/office/drawing/2014/main" id="{523F8792-E91B-7E46-81B6-9F12F0775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B9D21-3ABF-3C4B-B6F1-A3477DE9698F}"/>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339489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3181-7DB6-E64A-8CF2-637BD1745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9901C-AEE1-6C4F-AA68-51A19FEBB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95C12E-6338-E049-BC6B-2D48AA4E7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67CB66-57D0-E743-8835-D4FADD1B3F56}"/>
              </a:ext>
            </a:extLst>
          </p:cNvPr>
          <p:cNvSpPr>
            <a:spLocks noGrp="1"/>
          </p:cNvSpPr>
          <p:nvPr>
            <p:ph type="dt" sz="half" idx="10"/>
          </p:nvPr>
        </p:nvSpPr>
        <p:spPr/>
        <p:txBody>
          <a:bodyPr/>
          <a:lstStyle/>
          <a:p>
            <a:fld id="{A1FC2363-07C9-654D-8158-045293BC02BA}" type="datetimeFigureOut">
              <a:rPr lang="en-US" smtClean="0"/>
              <a:t>5/10/21</a:t>
            </a:fld>
            <a:endParaRPr lang="en-US"/>
          </a:p>
        </p:txBody>
      </p:sp>
      <p:sp>
        <p:nvSpPr>
          <p:cNvPr id="6" name="Footer Placeholder 5">
            <a:extLst>
              <a:ext uri="{FF2B5EF4-FFF2-40B4-BE49-F238E27FC236}">
                <a16:creationId xmlns:a16="http://schemas.microsoft.com/office/drawing/2014/main" id="{A39C414E-7A78-1D47-A9AB-4A44EDBB0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87D2D-5EB9-9E49-A3B1-C23512D2F01E}"/>
              </a:ext>
            </a:extLst>
          </p:cNvPr>
          <p:cNvSpPr>
            <a:spLocks noGrp="1"/>
          </p:cNvSpPr>
          <p:nvPr>
            <p:ph type="sldNum" sz="quarter" idx="12"/>
          </p:nvPr>
        </p:nvSpPr>
        <p:spPr/>
        <p:txBody>
          <a:bodyPr/>
          <a:lstStyle/>
          <a:p>
            <a:fld id="{6105B42F-E659-BB43-BAF6-7AF8AE95FCC0}" type="slidenum">
              <a:rPr lang="en-US" smtClean="0"/>
              <a:t>‹#›</a:t>
            </a:fld>
            <a:endParaRPr lang="en-US"/>
          </a:p>
        </p:txBody>
      </p:sp>
    </p:spTree>
    <p:extLst>
      <p:ext uri="{BB962C8B-B14F-4D97-AF65-F5344CB8AC3E}">
        <p14:creationId xmlns:p14="http://schemas.microsoft.com/office/powerpoint/2010/main" val="268074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67FE2-7CAD-2146-B161-05B8D6CA7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CD4C3D-C33A-B84E-9D68-088D15A42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1A210-6123-7042-BF87-E0DDC7868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C2363-07C9-654D-8158-045293BC02BA}" type="datetimeFigureOut">
              <a:rPr lang="en-US" smtClean="0"/>
              <a:t>5/10/21</a:t>
            </a:fld>
            <a:endParaRPr lang="en-US"/>
          </a:p>
        </p:txBody>
      </p:sp>
      <p:sp>
        <p:nvSpPr>
          <p:cNvPr id="5" name="Footer Placeholder 4">
            <a:extLst>
              <a:ext uri="{FF2B5EF4-FFF2-40B4-BE49-F238E27FC236}">
                <a16:creationId xmlns:a16="http://schemas.microsoft.com/office/drawing/2014/main" id="{E98E3466-028A-9A40-ABFB-51350B125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F18D52-697A-B048-B9B8-1407E1B66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5B42F-E659-BB43-BAF6-7AF8AE95FCC0}" type="slidenum">
              <a:rPr lang="en-US" smtClean="0"/>
              <a:t>‹#›</a:t>
            </a:fld>
            <a:endParaRPr lang="en-US"/>
          </a:p>
        </p:txBody>
      </p:sp>
    </p:spTree>
    <p:extLst>
      <p:ext uri="{BB962C8B-B14F-4D97-AF65-F5344CB8AC3E}">
        <p14:creationId xmlns:p14="http://schemas.microsoft.com/office/powerpoint/2010/main" val="27187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6B554-FB1D-7440-9218-C313DB35E3AC}"/>
              </a:ext>
            </a:extLst>
          </p:cNvPr>
          <p:cNvSpPr txBox="1"/>
          <p:nvPr/>
        </p:nvSpPr>
        <p:spPr>
          <a:xfrm>
            <a:off x="859536" y="512064"/>
            <a:ext cx="8863324" cy="523220"/>
          </a:xfrm>
          <a:prstGeom prst="rect">
            <a:avLst/>
          </a:prstGeom>
          <a:noFill/>
        </p:spPr>
        <p:txBody>
          <a:bodyPr wrap="none" rtlCol="0">
            <a:spAutoFit/>
          </a:bodyPr>
          <a:lstStyle/>
          <a:p>
            <a:r>
              <a:rPr lang="en-US" altLang="zh-CN" sz="2800" dirty="0"/>
              <a:t>K-Means</a:t>
            </a:r>
            <a:r>
              <a:rPr lang="zh-CN" altLang="en-US" sz="2800" dirty="0"/>
              <a:t> </a:t>
            </a:r>
            <a:r>
              <a:rPr lang="en-US" altLang="zh-CN" sz="2800" dirty="0"/>
              <a:t>Considering</a:t>
            </a:r>
            <a:r>
              <a:rPr lang="zh-CN" altLang="en-US" sz="2800" dirty="0"/>
              <a:t> </a:t>
            </a:r>
            <a:r>
              <a:rPr lang="en-US" altLang="zh-CN" sz="2800" dirty="0"/>
              <a:t>Level</a:t>
            </a:r>
            <a:r>
              <a:rPr lang="zh-CN" altLang="en-US" sz="2800" dirty="0"/>
              <a:t> </a:t>
            </a:r>
            <a:r>
              <a:rPr lang="en-US" altLang="zh-CN" sz="2800" dirty="0"/>
              <a:t>of</a:t>
            </a:r>
            <a:r>
              <a:rPr lang="zh-CN" altLang="en-US" sz="2800" dirty="0"/>
              <a:t> </a:t>
            </a:r>
            <a:r>
              <a:rPr lang="en-US" altLang="zh-CN" sz="2800" dirty="0"/>
              <a:t>Online</a:t>
            </a:r>
            <a:r>
              <a:rPr lang="zh-CN" altLang="en-US" sz="2800" dirty="0"/>
              <a:t> </a:t>
            </a:r>
            <a:r>
              <a:rPr lang="en-US" altLang="zh-CN" sz="2800" dirty="0"/>
              <a:t>Shopping</a:t>
            </a:r>
            <a:r>
              <a:rPr lang="zh-CN" altLang="en-US" sz="2800" dirty="0"/>
              <a:t> </a:t>
            </a:r>
            <a:r>
              <a:rPr lang="en-US" altLang="zh-CN" sz="2800" dirty="0"/>
              <a:t>Dependency</a:t>
            </a:r>
            <a:endParaRPr lang="en-US" sz="2800" dirty="0"/>
          </a:p>
        </p:txBody>
      </p:sp>
      <p:sp>
        <p:nvSpPr>
          <p:cNvPr id="5" name="TextBox 4">
            <a:extLst>
              <a:ext uri="{FF2B5EF4-FFF2-40B4-BE49-F238E27FC236}">
                <a16:creationId xmlns:a16="http://schemas.microsoft.com/office/drawing/2014/main" id="{F64D7089-63EC-E44B-A285-ACC19EB74B84}"/>
              </a:ext>
            </a:extLst>
          </p:cNvPr>
          <p:cNvSpPr txBox="1"/>
          <p:nvPr/>
        </p:nvSpPr>
        <p:spPr>
          <a:xfrm>
            <a:off x="859536" y="1353312"/>
            <a:ext cx="8124404" cy="707886"/>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a:t>Map</a:t>
            </a:r>
            <a:r>
              <a:rPr lang="zh-CN" altLang="en-US" sz="2000" dirty="0"/>
              <a:t> </a:t>
            </a:r>
            <a:r>
              <a:rPr lang="en-US" altLang="zh-CN" sz="2000" dirty="0"/>
              <a:t>Level</a:t>
            </a:r>
            <a:r>
              <a:rPr lang="zh-CN" altLang="en-US" sz="2000" dirty="0"/>
              <a:t> </a:t>
            </a:r>
            <a:r>
              <a:rPr lang="en-US" altLang="zh-CN" sz="2000" dirty="0"/>
              <a:t>of</a:t>
            </a:r>
            <a:r>
              <a:rPr lang="zh-CN" altLang="en-US" sz="2000" dirty="0"/>
              <a:t> </a:t>
            </a:r>
            <a:r>
              <a:rPr lang="en-US" altLang="zh-CN" sz="2000" dirty="0"/>
              <a:t>online</a:t>
            </a:r>
            <a:r>
              <a:rPr lang="zh-CN" altLang="en-US" sz="2000" dirty="0"/>
              <a:t> </a:t>
            </a:r>
            <a:r>
              <a:rPr lang="en-US" altLang="zh-CN" sz="2000" dirty="0"/>
              <a:t>shopping</a:t>
            </a:r>
            <a:r>
              <a:rPr lang="zh-CN" altLang="en-US" sz="2000" dirty="0"/>
              <a:t> </a:t>
            </a:r>
            <a:r>
              <a:rPr lang="en-US" altLang="zh-CN" sz="2000" dirty="0"/>
              <a:t>dependency</a:t>
            </a:r>
            <a:r>
              <a:rPr lang="zh-CN" altLang="en-US" sz="2000" dirty="0"/>
              <a:t> </a:t>
            </a:r>
            <a:r>
              <a:rPr lang="en-US" altLang="zh-CN" sz="2000" dirty="0"/>
              <a:t>as</a:t>
            </a:r>
            <a:r>
              <a:rPr lang="zh-CN" altLang="en-US" sz="2000" dirty="0"/>
              <a:t> </a:t>
            </a:r>
            <a:r>
              <a:rPr lang="en-US" altLang="zh-CN" sz="2000" dirty="0"/>
              <a:t>ordered</a:t>
            </a:r>
            <a:r>
              <a:rPr lang="zh-CN" altLang="en-US" sz="2000" dirty="0"/>
              <a:t> </a:t>
            </a:r>
            <a:r>
              <a:rPr lang="en-US" altLang="zh-CN" sz="2000" dirty="0"/>
              <a:t>categorical</a:t>
            </a:r>
            <a:r>
              <a:rPr lang="zh-CN" altLang="en-US" sz="2000" dirty="0"/>
              <a:t> </a:t>
            </a:r>
            <a:r>
              <a:rPr lang="en-US" altLang="zh-CN" sz="2000" dirty="0"/>
              <a:t>variable</a:t>
            </a:r>
          </a:p>
          <a:p>
            <a:endParaRPr lang="en-US" sz="2000" dirty="0"/>
          </a:p>
        </p:txBody>
      </p:sp>
      <p:pic>
        <p:nvPicPr>
          <p:cNvPr id="7" name="Picture 6">
            <a:extLst>
              <a:ext uri="{FF2B5EF4-FFF2-40B4-BE49-F238E27FC236}">
                <a16:creationId xmlns:a16="http://schemas.microsoft.com/office/drawing/2014/main" id="{21A0171E-D737-EF43-BCF9-6F2546D19A9E}"/>
              </a:ext>
            </a:extLst>
          </p:cNvPr>
          <p:cNvPicPr>
            <a:picLocks noChangeAspect="1"/>
          </p:cNvPicPr>
          <p:nvPr/>
        </p:nvPicPr>
        <p:blipFill>
          <a:blip r:embed="rId2"/>
          <a:stretch>
            <a:fillRect/>
          </a:stretch>
        </p:blipFill>
        <p:spPr>
          <a:xfrm>
            <a:off x="1148223" y="1924479"/>
            <a:ext cx="3378200" cy="1371600"/>
          </a:xfrm>
          <a:prstGeom prst="rect">
            <a:avLst/>
          </a:prstGeom>
        </p:spPr>
      </p:pic>
      <p:sp>
        <p:nvSpPr>
          <p:cNvPr id="8" name="TextBox 7">
            <a:extLst>
              <a:ext uri="{FF2B5EF4-FFF2-40B4-BE49-F238E27FC236}">
                <a16:creationId xmlns:a16="http://schemas.microsoft.com/office/drawing/2014/main" id="{C4267FCF-99C6-7B42-9781-0332BDC0BC8B}"/>
              </a:ext>
            </a:extLst>
          </p:cNvPr>
          <p:cNvSpPr txBox="1"/>
          <p:nvPr/>
        </p:nvSpPr>
        <p:spPr>
          <a:xfrm>
            <a:off x="859536" y="3513303"/>
            <a:ext cx="5035930" cy="1015663"/>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a:t>Use</a:t>
            </a:r>
            <a:r>
              <a:rPr lang="zh-CN" altLang="en-US" sz="2000" dirty="0"/>
              <a:t> </a:t>
            </a:r>
            <a:r>
              <a:rPr lang="en-US" altLang="zh-CN" sz="2000" dirty="0"/>
              <a:t>K-Means</a:t>
            </a:r>
            <a:r>
              <a:rPr lang="zh-CN" altLang="en-US" sz="2000" dirty="0"/>
              <a:t> </a:t>
            </a:r>
            <a:r>
              <a:rPr lang="en-US" altLang="zh-CN" sz="2000" dirty="0"/>
              <a:t>Clustering</a:t>
            </a:r>
            <a:r>
              <a:rPr lang="zh-CN" altLang="en-US" sz="2000" dirty="0"/>
              <a:t> </a:t>
            </a:r>
            <a:r>
              <a:rPr lang="en-US" altLang="zh-CN" sz="2000" dirty="0"/>
              <a:t>with</a:t>
            </a:r>
            <a:r>
              <a:rPr lang="zh-CN" altLang="en-US" sz="2000" dirty="0"/>
              <a:t> </a:t>
            </a:r>
            <a:r>
              <a:rPr lang="en-US" altLang="zh-CN" sz="2000" dirty="0"/>
              <a:t>Elbow</a:t>
            </a:r>
            <a:r>
              <a:rPr lang="zh-CN" altLang="en-US" sz="2000" dirty="0"/>
              <a:t> </a:t>
            </a:r>
            <a:r>
              <a:rPr lang="en-US" altLang="zh-CN" sz="2000" dirty="0"/>
              <a:t>method</a:t>
            </a:r>
          </a:p>
          <a:p>
            <a:pPr marL="742950" lvl="1" indent="-285750">
              <a:buFont typeface="Arial" panose="020B0604020202020204" pitchFamily="34" charset="0"/>
              <a:buChar char="•"/>
            </a:pPr>
            <a:r>
              <a:rPr lang="en-US" altLang="zh-CN" sz="2000" dirty="0"/>
              <a:t>6</a:t>
            </a:r>
            <a:r>
              <a:rPr lang="zh-CN" altLang="en-US" sz="2000" dirty="0"/>
              <a:t> </a:t>
            </a:r>
            <a:r>
              <a:rPr lang="en-US" altLang="zh-CN" sz="2000" dirty="0"/>
              <a:t>groups</a:t>
            </a:r>
            <a:r>
              <a:rPr lang="zh-CN" altLang="en-US" sz="2000" dirty="0"/>
              <a:t> </a:t>
            </a:r>
            <a:r>
              <a:rPr lang="en-US" altLang="zh-CN" sz="2000" dirty="0"/>
              <a:t>are</a:t>
            </a:r>
            <a:r>
              <a:rPr lang="zh-CN" altLang="en-US" sz="2000" dirty="0"/>
              <a:t> </a:t>
            </a:r>
            <a:r>
              <a:rPr lang="en-US" altLang="zh-CN" sz="2000" dirty="0"/>
              <a:t>identified:</a:t>
            </a:r>
            <a:r>
              <a:rPr lang="zh-CN" altLang="en-US" sz="2000" dirty="0"/>
              <a:t>  </a:t>
            </a:r>
            <a:endParaRPr lang="en-US" altLang="zh-CN" sz="2000" dirty="0"/>
          </a:p>
          <a:p>
            <a:endParaRPr lang="en-US" sz="2000" dirty="0"/>
          </a:p>
        </p:txBody>
      </p:sp>
      <p:pic>
        <p:nvPicPr>
          <p:cNvPr id="12" name="Picture 11">
            <a:extLst>
              <a:ext uri="{FF2B5EF4-FFF2-40B4-BE49-F238E27FC236}">
                <a16:creationId xmlns:a16="http://schemas.microsoft.com/office/drawing/2014/main" id="{E5224133-D8BE-854F-B92E-CD6380B9872B}"/>
              </a:ext>
            </a:extLst>
          </p:cNvPr>
          <p:cNvPicPr>
            <a:picLocks noChangeAspect="1"/>
          </p:cNvPicPr>
          <p:nvPr/>
        </p:nvPicPr>
        <p:blipFill>
          <a:blip r:embed="rId3"/>
          <a:stretch>
            <a:fillRect/>
          </a:stretch>
        </p:blipFill>
        <p:spPr>
          <a:xfrm>
            <a:off x="1148223" y="4122083"/>
            <a:ext cx="8791857" cy="2526142"/>
          </a:xfrm>
          <a:prstGeom prst="rect">
            <a:avLst/>
          </a:prstGeom>
        </p:spPr>
      </p:pic>
    </p:spTree>
    <p:extLst>
      <p:ext uri="{BB962C8B-B14F-4D97-AF65-F5344CB8AC3E}">
        <p14:creationId xmlns:p14="http://schemas.microsoft.com/office/powerpoint/2010/main" val="207442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F50-E03F-3149-97CA-BB1261E4A215}"/>
              </a:ext>
            </a:extLst>
          </p:cNvPr>
          <p:cNvSpPr>
            <a:spLocks noGrp="1"/>
          </p:cNvSpPr>
          <p:nvPr>
            <p:ph type="title"/>
          </p:nvPr>
        </p:nvSpPr>
        <p:spPr/>
        <p:txBody>
          <a:bodyPr>
            <a:normAutofit/>
          </a:bodyPr>
          <a:lstStyle/>
          <a:p>
            <a:r>
              <a:rPr lang="en-US" altLang="zh-CN" sz="2800" dirty="0">
                <a:latin typeface="+mn-lt"/>
              </a:rPr>
              <a:t>Amazon</a:t>
            </a:r>
            <a:r>
              <a:rPr lang="zh-CN" altLang="en-US" sz="2800" dirty="0">
                <a:latin typeface="+mn-lt"/>
              </a:rPr>
              <a:t> </a:t>
            </a:r>
            <a:r>
              <a:rPr lang="en-US" altLang="zh-CN" sz="2800" dirty="0">
                <a:latin typeface="+mn-lt"/>
              </a:rPr>
              <a:t>Prime</a:t>
            </a:r>
            <a:r>
              <a:rPr lang="zh-CN" altLang="en-US" sz="2800" dirty="0">
                <a:latin typeface="+mn-lt"/>
              </a:rPr>
              <a:t> </a:t>
            </a:r>
            <a:r>
              <a:rPr lang="en-US" altLang="zh-CN" sz="2800" dirty="0">
                <a:latin typeface="+mn-lt"/>
              </a:rPr>
              <a:t>Subscription</a:t>
            </a:r>
            <a:r>
              <a:rPr lang="zh-CN" altLang="en-US" sz="2800" dirty="0">
                <a:latin typeface="+mn-lt"/>
              </a:rPr>
              <a:t> </a:t>
            </a:r>
            <a:r>
              <a:rPr lang="en-US" altLang="zh-CN" sz="2800" dirty="0">
                <a:latin typeface="+mn-lt"/>
              </a:rPr>
              <a:t>Length</a:t>
            </a:r>
            <a:endParaRPr lang="en-US" sz="2800" dirty="0">
              <a:latin typeface="+mn-lt"/>
            </a:endParaRPr>
          </a:p>
        </p:txBody>
      </p:sp>
      <p:pic>
        <p:nvPicPr>
          <p:cNvPr id="5" name="Content Placeholder 4">
            <a:extLst>
              <a:ext uri="{FF2B5EF4-FFF2-40B4-BE49-F238E27FC236}">
                <a16:creationId xmlns:a16="http://schemas.microsoft.com/office/drawing/2014/main" id="{0DBAD3D7-2BCE-0C4F-8BB3-217843B53B00}"/>
              </a:ext>
            </a:extLst>
          </p:cNvPr>
          <p:cNvPicPr>
            <a:picLocks noGrp="1" noChangeAspect="1"/>
          </p:cNvPicPr>
          <p:nvPr>
            <p:ph idx="1"/>
          </p:nvPr>
        </p:nvPicPr>
        <p:blipFill>
          <a:blip r:embed="rId3"/>
          <a:stretch>
            <a:fillRect/>
          </a:stretch>
        </p:blipFill>
        <p:spPr>
          <a:xfrm>
            <a:off x="2235101" y="1825625"/>
            <a:ext cx="7721798" cy="4351338"/>
          </a:xfrm>
        </p:spPr>
      </p:pic>
    </p:spTree>
    <p:extLst>
      <p:ext uri="{BB962C8B-B14F-4D97-AF65-F5344CB8AC3E}">
        <p14:creationId xmlns:p14="http://schemas.microsoft.com/office/powerpoint/2010/main" val="298635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E365-17E5-D741-A995-8E7A9C128E01}"/>
              </a:ext>
            </a:extLst>
          </p:cNvPr>
          <p:cNvSpPr>
            <a:spLocks noGrp="1"/>
          </p:cNvSpPr>
          <p:nvPr>
            <p:ph type="title"/>
          </p:nvPr>
        </p:nvSpPr>
        <p:spPr/>
        <p:txBody>
          <a:bodyPr>
            <a:normAutofit/>
          </a:bodyPr>
          <a:lstStyle/>
          <a:p>
            <a:r>
              <a:rPr lang="en-US" altLang="zh-CN" sz="2800" dirty="0">
                <a:latin typeface="+mn-lt"/>
              </a:rPr>
              <a:t>Subscription</a:t>
            </a:r>
            <a:endParaRPr lang="en-US" sz="2800" dirty="0">
              <a:latin typeface="+mn-lt"/>
            </a:endParaRPr>
          </a:p>
        </p:txBody>
      </p:sp>
      <p:pic>
        <p:nvPicPr>
          <p:cNvPr id="5" name="Content Placeholder 4">
            <a:extLst>
              <a:ext uri="{FF2B5EF4-FFF2-40B4-BE49-F238E27FC236}">
                <a16:creationId xmlns:a16="http://schemas.microsoft.com/office/drawing/2014/main" id="{3E31F940-1E8E-8D4D-91BF-9A98F395389D}"/>
              </a:ext>
            </a:extLst>
          </p:cNvPr>
          <p:cNvPicPr>
            <a:picLocks noGrp="1" noChangeAspect="1"/>
          </p:cNvPicPr>
          <p:nvPr>
            <p:ph idx="1"/>
          </p:nvPr>
        </p:nvPicPr>
        <p:blipFill>
          <a:blip r:embed="rId2"/>
          <a:stretch>
            <a:fillRect/>
          </a:stretch>
        </p:blipFill>
        <p:spPr>
          <a:xfrm>
            <a:off x="666750" y="2352281"/>
            <a:ext cx="11106150" cy="3185777"/>
          </a:xfrm>
        </p:spPr>
      </p:pic>
    </p:spTree>
    <p:extLst>
      <p:ext uri="{BB962C8B-B14F-4D97-AF65-F5344CB8AC3E}">
        <p14:creationId xmlns:p14="http://schemas.microsoft.com/office/powerpoint/2010/main" val="136390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211CB-A286-A146-B87E-727BFEFE694D}"/>
              </a:ext>
            </a:extLst>
          </p:cNvPr>
          <p:cNvSpPr>
            <a:spLocks noGrp="1"/>
          </p:cNvSpPr>
          <p:nvPr>
            <p:ph type="title"/>
          </p:nvPr>
        </p:nvSpPr>
        <p:spPr/>
        <p:txBody>
          <a:bodyPr>
            <a:normAutofit/>
          </a:bodyPr>
          <a:lstStyle/>
          <a:p>
            <a:r>
              <a:rPr lang="en-US" altLang="zh-CN" sz="2800" dirty="0">
                <a:latin typeface="+mn-lt"/>
              </a:rPr>
              <a:t>Intention</a:t>
            </a:r>
            <a:r>
              <a:rPr lang="zh-CN" altLang="en-US" sz="2800" dirty="0">
                <a:latin typeface="+mn-lt"/>
              </a:rPr>
              <a:t> </a:t>
            </a:r>
            <a:r>
              <a:rPr lang="en-US" altLang="zh-CN" sz="2800" dirty="0">
                <a:latin typeface="+mn-lt"/>
              </a:rPr>
              <a:t>to</a:t>
            </a:r>
            <a:r>
              <a:rPr lang="zh-CN" altLang="en-US" sz="2800" dirty="0">
                <a:latin typeface="+mn-lt"/>
              </a:rPr>
              <a:t> </a:t>
            </a:r>
            <a:r>
              <a:rPr lang="en-US" altLang="zh-CN" sz="2800" dirty="0">
                <a:latin typeface="+mn-lt"/>
              </a:rPr>
              <a:t>Do</a:t>
            </a:r>
            <a:r>
              <a:rPr lang="zh-CN" altLang="en-US" sz="2800" dirty="0">
                <a:latin typeface="+mn-lt"/>
              </a:rPr>
              <a:t> </a:t>
            </a:r>
            <a:r>
              <a:rPr lang="en-US" altLang="zh-CN" sz="2800" dirty="0">
                <a:latin typeface="+mn-lt"/>
              </a:rPr>
              <a:t>in</a:t>
            </a:r>
            <a:r>
              <a:rPr lang="zh-CN" altLang="en-US" sz="2800" dirty="0">
                <a:latin typeface="+mn-lt"/>
              </a:rPr>
              <a:t> </a:t>
            </a:r>
            <a:r>
              <a:rPr lang="en-US" altLang="zh-CN" sz="2800" dirty="0">
                <a:latin typeface="+mn-lt"/>
              </a:rPr>
              <a:t>Stage23</a:t>
            </a:r>
            <a:endParaRPr lang="en-US" sz="2800" dirty="0">
              <a:latin typeface="+mn-lt"/>
            </a:endParaRPr>
          </a:p>
        </p:txBody>
      </p:sp>
      <p:pic>
        <p:nvPicPr>
          <p:cNvPr id="13" name="Content Placeholder 12">
            <a:extLst>
              <a:ext uri="{FF2B5EF4-FFF2-40B4-BE49-F238E27FC236}">
                <a16:creationId xmlns:a16="http://schemas.microsoft.com/office/drawing/2014/main" id="{ADB65576-0A91-AA46-892F-5C54B561FF12}"/>
              </a:ext>
            </a:extLst>
          </p:cNvPr>
          <p:cNvPicPr>
            <a:picLocks noGrp="1" noChangeAspect="1"/>
          </p:cNvPicPr>
          <p:nvPr>
            <p:ph idx="1"/>
          </p:nvPr>
        </p:nvPicPr>
        <p:blipFill>
          <a:blip r:embed="rId3"/>
          <a:stretch>
            <a:fillRect/>
          </a:stretch>
        </p:blipFill>
        <p:spPr>
          <a:xfrm>
            <a:off x="443859" y="2028825"/>
            <a:ext cx="11304281" cy="3575844"/>
          </a:xfrm>
        </p:spPr>
      </p:pic>
    </p:spTree>
    <p:extLst>
      <p:ext uri="{BB962C8B-B14F-4D97-AF65-F5344CB8AC3E}">
        <p14:creationId xmlns:p14="http://schemas.microsoft.com/office/powerpoint/2010/main" val="42599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4489-4680-6C42-A436-5747313925D4}"/>
              </a:ext>
            </a:extLst>
          </p:cNvPr>
          <p:cNvSpPr>
            <a:spLocks noGrp="1"/>
          </p:cNvSpPr>
          <p:nvPr>
            <p:ph type="title"/>
          </p:nvPr>
        </p:nvSpPr>
        <p:spPr/>
        <p:txBody>
          <a:bodyPr>
            <a:normAutofit/>
          </a:bodyPr>
          <a:lstStyle/>
          <a:p>
            <a:r>
              <a:rPr lang="en-US" altLang="zh-CN" sz="2800" dirty="0">
                <a:latin typeface="+mn-lt"/>
              </a:rPr>
              <a:t>Food</a:t>
            </a:r>
            <a:r>
              <a:rPr lang="zh-CN" altLang="en-US" sz="2800" dirty="0">
                <a:latin typeface="+mn-lt"/>
              </a:rPr>
              <a:t> </a:t>
            </a:r>
            <a:r>
              <a:rPr lang="en-US" altLang="zh-CN" sz="2800" dirty="0">
                <a:latin typeface="+mn-lt"/>
              </a:rPr>
              <a:t>Shopping</a:t>
            </a:r>
            <a:r>
              <a:rPr lang="zh-CN" altLang="en-US" sz="2800" dirty="0">
                <a:latin typeface="+mn-lt"/>
              </a:rPr>
              <a:t> </a:t>
            </a:r>
            <a:r>
              <a:rPr lang="en-US" altLang="zh-CN" sz="2800" dirty="0">
                <a:latin typeface="+mn-lt"/>
              </a:rPr>
              <a:t>Behaviors</a:t>
            </a:r>
            <a:endParaRPr lang="en-US" sz="2800" dirty="0">
              <a:latin typeface="+mn-lt"/>
            </a:endParaRPr>
          </a:p>
        </p:txBody>
      </p:sp>
      <p:pic>
        <p:nvPicPr>
          <p:cNvPr id="5" name="Content Placeholder 4">
            <a:extLst>
              <a:ext uri="{FF2B5EF4-FFF2-40B4-BE49-F238E27FC236}">
                <a16:creationId xmlns:a16="http://schemas.microsoft.com/office/drawing/2014/main" id="{3FD94B80-7270-1444-B2A1-871925C7199A}"/>
              </a:ext>
            </a:extLst>
          </p:cNvPr>
          <p:cNvPicPr>
            <a:picLocks noGrp="1" noChangeAspect="1"/>
          </p:cNvPicPr>
          <p:nvPr>
            <p:ph idx="1"/>
          </p:nvPr>
        </p:nvPicPr>
        <p:blipFill>
          <a:blip r:embed="rId3"/>
          <a:stretch>
            <a:fillRect/>
          </a:stretch>
        </p:blipFill>
        <p:spPr>
          <a:xfrm>
            <a:off x="356442" y="2842779"/>
            <a:ext cx="11835558" cy="2672196"/>
          </a:xfrm>
        </p:spPr>
      </p:pic>
    </p:spTree>
    <p:extLst>
      <p:ext uri="{BB962C8B-B14F-4D97-AF65-F5344CB8AC3E}">
        <p14:creationId xmlns:p14="http://schemas.microsoft.com/office/powerpoint/2010/main" val="108877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3A47-A04B-1149-AF01-60C0F5AF35B2}"/>
              </a:ext>
            </a:extLst>
          </p:cNvPr>
          <p:cNvSpPr>
            <a:spLocks noGrp="1"/>
          </p:cNvSpPr>
          <p:nvPr>
            <p:ph type="title"/>
          </p:nvPr>
        </p:nvSpPr>
        <p:spPr/>
        <p:txBody>
          <a:bodyPr>
            <a:normAutofit/>
          </a:bodyPr>
          <a:lstStyle/>
          <a:p>
            <a:r>
              <a:rPr lang="en-US" altLang="zh-CN" sz="2800" dirty="0">
                <a:latin typeface="+mn-lt"/>
              </a:rPr>
              <a:t>Attitudes</a:t>
            </a:r>
            <a:r>
              <a:rPr lang="zh-CN" altLang="en-US" sz="2800" dirty="0">
                <a:latin typeface="+mn-lt"/>
              </a:rPr>
              <a:t> </a:t>
            </a:r>
            <a:r>
              <a:rPr lang="en-US" altLang="zh-CN" sz="2800" dirty="0">
                <a:latin typeface="+mn-lt"/>
              </a:rPr>
              <a:t>Towards</a:t>
            </a:r>
            <a:r>
              <a:rPr lang="zh-CN" altLang="en-US" sz="2800" dirty="0">
                <a:latin typeface="+mn-lt"/>
              </a:rPr>
              <a:t> </a:t>
            </a:r>
            <a:r>
              <a:rPr lang="en-US" altLang="zh-CN" sz="2800" dirty="0">
                <a:latin typeface="+mn-lt"/>
              </a:rPr>
              <a:t>Online</a:t>
            </a:r>
            <a:r>
              <a:rPr lang="zh-CN" altLang="en-US" sz="2800" dirty="0">
                <a:latin typeface="+mn-lt"/>
              </a:rPr>
              <a:t> </a:t>
            </a:r>
            <a:r>
              <a:rPr lang="en-US" altLang="zh-CN" sz="2800" dirty="0">
                <a:latin typeface="+mn-lt"/>
              </a:rPr>
              <a:t>Grocery</a:t>
            </a:r>
            <a:r>
              <a:rPr lang="zh-CN" altLang="en-US" sz="2800" dirty="0">
                <a:latin typeface="+mn-lt"/>
              </a:rPr>
              <a:t> </a:t>
            </a:r>
            <a:r>
              <a:rPr lang="en-US" altLang="zh-CN" sz="2800" dirty="0">
                <a:latin typeface="+mn-lt"/>
              </a:rPr>
              <a:t>&amp;</a:t>
            </a:r>
            <a:r>
              <a:rPr lang="zh-CN" altLang="en-US" sz="2800" dirty="0">
                <a:latin typeface="+mn-lt"/>
              </a:rPr>
              <a:t> </a:t>
            </a:r>
            <a:r>
              <a:rPr lang="en-US" altLang="zh-CN" sz="2800" dirty="0">
                <a:latin typeface="+mn-lt"/>
              </a:rPr>
              <a:t>Restaurant</a:t>
            </a:r>
            <a:endParaRPr lang="en-US" sz="2800" dirty="0">
              <a:latin typeface="+mn-lt"/>
            </a:endParaRPr>
          </a:p>
        </p:txBody>
      </p:sp>
      <p:pic>
        <p:nvPicPr>
          <p:cNvPr id="5" name="Content Placeholder 4">
            <a:extLst>
              <a:ext uri="{FF2B5EF4-FFF2-40B4-BE49-F238E27FC236}">
                <a16:creationId xmlns:a16="http://schemas.microsoft.com/office/drawing/2014/main" id="{B8EEA85B-C4C3-CB4A-B505-A836E8923BA5}"/>
              </a:ext>
            </a:extLst>
          </p:cNvPr>
          <p:cNvPicPr>
            <a:picLocks noGrp="1" noChangeAspect="1"/>
          </p:cNvPicPr>
          <p:nvPr>
            <p:ph idx="1"/>
          </p:nvPr>
        </p:nvPicPr>
        <p:blipFill>
          <a:blip r:embed="rId3"/>
          <a:stretch>
            <a:fillRect/>
          </a:stretch>
        </p:blipFill>
        <p:spPr>
          <a:xfrm>
            <a:off x="838200" y="2068330"/>
            <a:ext cx="11063288" cy="3247937"/>
          </a:xfrm>
        </p:spPr>
      </p:pic>
    </p:spTree>
    <p:extLst>
      <p:ext uri="{BB962C8B-B14F-4D97-AF65-F5344CB8AC3E}">
        <p14:creationId xmlns:p14="http://schemas.microsoft.com/office/powerpoint/2010/main" val="1369587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2756-24F4-A245-BB2B-E173C31AAD0F}"/>
              </a:ext>
            </a:extLst>
          </p:cNvPr>
          <p:cNvSpPr>
            <a:spLocks noGrp="1"/>
          </p:cNvSpPr>
          <p:nvPr>
            <p:ph type="title"/>
          </p:nvPr>
        </p:nvSpPr>
        <p:spPr/>
        <p:txBody>
          <a:bodyPr>
            <a:normAutofit/>
          </a:bodyPr>
          <a:lstStyle/>
          <a:p>
            <a:r>
              <a:rPr lang="en-US" altLang="zh-CN" sz="2800" dirty="0">
                <a:latin typeface="+mn-lt"/>
              </a:rPr>
              <a:t>Non-Food</a:t>
            </a:r>
            <a:r>
              <a:rPr lang="zh-CN" altLang="en-US" sz="2800" dirty="0">
                <a:latin typeface="+mn-lt"/>
              </a:rPr>
              <a:t> </a:t>
            </a:r>
            <a:r>
              <a:rPr lang="en-US" altLang="zh-CN" sz="2800" dirty="0">
                <a:latin typeface="+mn-lt"/>
              </a:rPr>
              <a:t>Shopping</a:t>
            </a:r>
            <a:r>
              <a:rPr lang="zh-CN" altLang="en-US" sz="2800" dirty="0">
                <a:latin typeface="+mn-lt"/>
              </a:rPr>
              <a:t> </a:t>
            </a:r>
            <a:r>
              <a:rPr lang="en-US" altLang="zh-CN" sz="2800" dirty="0">
                <a:latin typeface="+mn-lt"/>
              </a:rPr>
              <a:t>Behaviors</a:t>
            </a:r>
            <a:endParaRPr lang="en-US" sz="2800" dirty="0">
              <a:latin typeface="+mn-lt"/>
            </a:endParaRPr>
          </a:p>
        </p:txBody>
      </p:sp>
      <p:pic>
        <p:nvPicPr>
          <p:cNvPr id="5" name="Content Placeholder 4">
            <a:extLst>
              <a:ext uri="{FF2B5EF4-FFF2-40B4-BE49-F238E27FC236}">
                <a16:creationId xmlns:a16="http://schemas.microsoft.com/office/drawing/2014/main" id="{76B1A630-9F52-B249-A3E0-6ACD204DE260}"/>
              </a:ext>
            </a:extLst>
          </p:cNvPr>
          <p:cNvPicPr>
            <a:picLocks noGrp="1" noChangeAspect="1"/>
          </p:cNvPicPr>
          <p:nvPr>
            <p:ph idx="1"/>
          </p:nvPr>
        </p:nvPicPr>
        <p:blipFill rotWithShape="1">
          <a:blip r:embed="rId3"/>
          <a:srcRect l="955"/>
          <a:stretch/>
        </p:blipFill>
        <p:spPr>
          <a:xfrm>
            <a:off x="1327499" y="2597214"/>
            <a:ext cx="10864501" cy="3217994"/>
          </a:xfrm>
        </p:spPr>
      </p:pic>
      <p:pic>
        <p:nvPicPr>
          <p:cNvPr id="7" name="Picture 6">
            <a:extLst>
              <a:ext uri="{FF2B5EF4-FFF2-40B4-BE49-F238E27FC236}">
                <a16:creationId xmlns:a16="http://schemas.microsoft.com/office/drawing/2014/main" id="{2B425FA2-98D2-B04C-89B1-CCE5BAFB9662}"/>
              </a:ext>
            </a:extLst>
          </p:cNvPr>
          <p:cNvPicPr>
            <a:picLocks noChangeAspect="1"/>
          </p:cNvPicPr>
          <p:nvPr/>
        </p:nvPicPr>
        <p:blipFill>
          <a:blip r:embed="rId4"/>
          <a:stretch>
            <a:fillRect/>
          </a:stretch>
        </p:blipFill>
        <p:spPr>
          <a:xfrm>
            <a:off x="175990" y="2685364"/>
            <a:ext cx="1151509" cy="3129844"/>
          </a:xfrm>
          <a:prstGeom prst="rect">
            <a:avLst/>
          </a:prstGeom>
        </p:spPr>
      </p:pic>
    </p:spTree>
    <p:extLst>
      <p:ext uri="{BB962C8B-B14F-4D97-AF65-F5344CB8AC3E}">
        <p14:creationId xmlns:p14="http://schemas.microsoft.com/office/powerpoint/2010/main" val="203166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76F3-32D2-2843-A6CC-F4F9CE926137}"/>
              </a:ext>
            </a:extLst>
          </p:cNvPr>
          <p:cNvSpPr>
            <a:spLocks noGrp="1"/>
          </p:cNvSpPr>
          <p:nvPr>
            <p:ph type="title"/>
          </p:nvPr>
        </p:nvSpPr>
        <p:spPr/>
        <p:txBody>
          <a:bodyPr>
            <a:normAutofit/>
          </a:bodyPr>
          <a:lstStyle/>
          <a:p>
            <a:r>
              <a:rPr lang="en-US" altLang="zh-CN" sz="2800" dirty="0">
                <a:latin typeface="+mn-lt"/>
              </a:rPr>
              <a:t>Attitudes</a:t>
            </a:r>
            <a:r>
              <a:rPr lang="zh-CN" altLang="en-US" sz="2800" dirty="0">
                <a:latin typeface="+mn-lt"/>
              </a:rPr>
              <a:t> </a:t>
            </a:r>
            <a:r>
              <a:rPr lang="en-US" altLang="zh-CN" sz="2800" dirty="0">
                <a:latin typeface="+mn-lt"/>
              </a:rPr>
              <a:t>Towards</a:t>
            </a:r>
            <a:r>
              <a:rPr lang="zh-CN" altLang="en-US" sz="2800" dirty="0">
                <a:latin typeface="+mn-lt"/>
              </a:rPr>
              <a:t> </a:t>
            </a:r>
            <a:r>
              <a:rPr lang="en-US" altLang="zh-CN" sz="2800" dirty="0">
                <a:latin typeface="+mn-lt"/>
              </a:rPr>
              <a:t>Online</a:t>
            </a:r>
            <a:r>
              <a:rPr lang="zh-CN" altLang="en-US" sz="2800" dirty="0">
                <a:latin typeface="+mn-lt"/>
              </a:rPr>
              <a:t> </a:t>
            </a:r>
            <a:r>
              <a:rPr lang="en-US" altLang="zh-CN" sz="2800" dirty="0">
                <a:latin typeface="+mn-lt"/>
              </a:rPr>
              <a:t>Non-food</a:t>
            </a:r>
            <a:r>
              <a:rPr lang="zh-CN" altLang="en-US" sz="2800" dirty="0">
                <a:latin typeface="+mn-lt"/>
              </a:rPr>
              <a:t> </a:t>
            </a:r>
            <a:r>
              <a:rPr lang="en-US" altLang="zh-CN" sz="2800" dirty="0">
                <a:latin typeface="+mn-lt"/>
              </a:rPr>
              <a:t>Shopping</a:t>
            </a:r>
            <a:endParaRPr lang="en-US" sz="2800" dirty="0">
              <a:latin typeface="+mn-lt"/>
            </a:endParaRPr>
          </a:p>
        </p:txBody>
      </p:sp>
      <p:pic>
        <p:nvPicPr>
          <p:cNvPr id="6" name="Picture 5">
            <a:extLst>
              <a:ext uri="{FF2B5EF4-FFF2-40B4-BE49-F238E27FC236}">
                <a16:creationId xmlns:a16="http://schemas.microsoft.com/office/drawing/2014/main" id="{04773D25-4C8D-5A40-BFD1-238AAB445115}"/>
              </a:ext>
            </a:extLst>
          </p:cNvPr>
          <p:cNvPicPr>
            <a:picLocks noChangeAspect="1"/>
          </p:cNvPicPr>
          <p:nvPr/>
        </p:nvPicPr>
        <p:blipFill>
          <a:blip r:embed="rId3"/>
          <a:stretch>
            <a:fillRect/>
          </a:stretch>
        </p:blipFill>
        <p:spPr>
          <a:xfrm>
            <a:off x="434403" y="2757488"/>
            <a:ext cx="1151509" cy="2955087"/>
          </a:xfrm>
          <a:prstGeom prst="rect">
            <a:avLst/>
          </a:prstGeom>
        </p:spPr>
      </p:pic>
      <p:pic>
        <p:nvPicPr>
          <p:cNvPr id="10" name="Content Placeholder 9">
            <a:extLst>
              <a:ext uri="{FF2B5EF4-FFF2-40B4-BE49-F238E27FC236}">
                <a16:creationId xmlns:a16="http://schemas.microsoft.com/office/drawing/2014/main" id="{5AA31DDB-0740-6746-B70F-55C93706B2FD}"/>
              </a:ext>
            </a:extLst>
          </p:cNvPr>
          <p:cNvPicPr>
            <a:picLocks noGrp="1" noChangeAspect="1"/>
          </p:cNvPicPr>
          <p:nvPr>
            <p:ph idx="1"/>
          </p:nvPr>
        </p:nvPicPr>
        <p:blipFill>
          <a:blip r:embed="rId4"/>
          <a:stretch>
            <a:fillRect/>
          </a:stretch>
        </p:blipFill>
        <p:spPr>
          <a:xfrm>
            <a:off x="1585912" y="2617643"/>
            <a:ext cx="10515600" cy="3094932"/>
          </a:xfrm>
        </p:spPr>
      </p:pic>
    </p:spTree>
    <p:extLst>
      <p:ext uri="{BB962C8B-B14F-4D97-AF65-F5344CB8AC3E}">
        <p14:creationId xmlns:p14="http://schemas.microsoft.com/office/powerpoint/2010/main" val="131270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B9F3-1281-874C-9F2F-93AEF743713F}"/>
              </a:ext>
            </a:extLst>
          </p:cNvPr>
          <p:cNvSpPr>
            <a:spLocks noGrp="1"/>
          </p:cNvSpPr>
          <p:nvPr>
            <p:ph type="title"/>
          </p:nvPr>
        </p:nvSpPr>
        <p:spPr/>
        <p:txBody>
          <a:bodyPr>
            <a:normAutofit/>
          </a:bodyPr>
          <a:lstStyle/>
          <a:p>
            <a:r>
              <a:rPr lang="en-US" altLang="zh-CN" sz="2800" dirty="0">
                <a:latin typeface="+mn-lt"/>
              </a:rPr>
              <a:t>Shopping</a:t>
            </a:r>
            <a:r>
              <a:rPr lang="zh-CN" altLang="en-US" sz="2800" dirty="0">
                <a:latin typeface="+mn-lt"/>
              </a:rPr>
              <a:t> </a:t>
            </a:r>
            <a:r>
              <a:rPr lang="en-US" altLang="zh-CN" sz="2800" dirty="0">
                <a:latin typeface="+mn-lt"/>
              </a:rPr>
              <a:t>Channel</a:t>
            </a:r>
            <a:r>
              <a:rPr lang="zh-CN" altLang="en-US" sz="2800" dirty="0">
                <a:latin typeface="+mn-lt"/>
              </a:rPr>
              <a:t> </a:t>
            </a:r>
            <a:r>
              <a:rPr lang="en-US" altLang="zh-CN" sz="2800" dirty="0">
                <a:latin typeface="+mn-lt"/>
              </a:rPr>
              <a:t>for</a:t>
            </a:r>
            <a:r>
              <a:rPr lang="zh-CN" altLang="en-US" sz="2800" dirty="0">
                <a:latin typeface="+mn-lt"/>
              </a:rPr>
              <a:t> </a:t>
            </a:r>
            <a:r>
              <a:rPr lang="en-US" altLang="zh-CN" sz="2800" dirty="0">
                <a:latin typeface="+mn-lt"/>
              </a:rPr>
              <a:t>different</a:t>
            </a:r>
            <a:r>
              <a:rPr lang="zh-CN" altLang="en-US" sz="2800" dirty="0">
                <a:latin typeface="+mn-lt"/>
              </a:rPr>
              <a:t> </a:t>
            </a:r>
            <a:r>
              <a:rPr lang="en-US" altLang="zh-CN" sz="2800" dirty="0">
                <a:latin typeface="+mn-lt"/>
              </a:rPr>
              <a:t>group:</a:t>
            </a:r>
            <a:r>
              <a:rPr lang="zh-CN" altLang="en-US" sz="2800" dirty="0">
                <a:latin typeface="+mn-lt"/>
              </a:rPr>
              <a:t> </a:t>
            </a:r>
            <a:r>
              <a:rPr lang="en-US" altLang="zh-CN" sz="2800" dirty="0">
                <a:latin typeface="+mn-lt"/>
              </a:rPr>
              <a:t>Will</a:t>
            </a:r>
            <a:r>
              <a:rPr lang="zh-CN" altLang="en-US" sz="2800" dirty="0">
                <a:latin typeface="+mn-lt"/>
              </a:rPr>
              <a:t> </a:t>
            </a:r>
            <a:r>
              <a:rPr lang="en-US" altLang="zh-CN" sz="2800" dirty="0">
                <a:latin typeface="+mn-lt"/>
              </a:rPr>
              <a:t>they</a:t>
            </a:r>
            <a:r>
              <a:rPr lang="zh-CN" altLang="en-US" sz="2800" dirty="0">
                <a:latin typeface="+mn-lt"/>
              </a:rPr>
              <a:t> </a:t>
            </a:r>
            <a:r>
              <a:rPr lang="en-US" altLang="zh-CN" sz="2800" dirty="0">
                <a:latin typeface="+mn-lt"/>
              </a:rPr>
              <a:t>purchase?</a:t>
            </a:r>
            <a:r>
              <a:rPr lang="zh-CN" altLang="en-US" sz="2800" dirty="0">
                <a:latin typeface="+mn-lt"/>
              </a:rPr>
              <a:t> </a:t>
            </a:r>
            <a:r>
              <a:rPr lang="en-US" altLang="zh-CN" sz="2800" dirty="0">
                <a:latin typeface="+mn-lt"/>
              </a:rPr>
              <a:t>And</a:t>
            </a:r>
            <a:r>
              <a:rPr lang="zh-CN" altLang="en-US" sz="2800" dirty="0">
                <a:latin typeface="+mn-lt"/>
              </a:rPr>
              <a:t> </a:t>
            </a:r>
            <a:r>
              <a:rPr lang="en-US" altLang="zh-CN" sz="2800" dirty="0">
                <a:latin typeface="+mn-lt"/>
              </a:rPr>
              <a:t>if</a:t>
            </a:r>
            <a:r>
              <a:rPr lang="zh-CN" altLang="en-US" sz="2800" dirty="0">
                <a:latin typeface="+mn-lt"/>
              </a:rPr>
              <a:t> </a:t>
            </a:r>
            <a:r>
              <a:rPr lang="en-US" altLang="zh-CN" sz="2800" dirty="0">
                <a:latin typeface="+mn-lt"/>
              </a:rPr>
              <a:t>yes,</a:t>
            </a:r>
            <a:r>
              <a:rPr lang="zh-CN" altLang="en-US" sz="2800" dirty="0">
                <a:latin typeface="+mn-lt"/>
              </a:rPr>
              <a:t> </a:t>
            </a:r>
            <a:r>
              <a:rPr lang="en-US" altLang="zh-CN" sz="2800" dirty="0">
                <a:latin typeface="+mn-lt"/>
              </a:rPr>
              <a:t>through</a:t>
            </a:r>
            <a:r>
              <a:rPr lang="zh-CN" altLang="en-US" sz="2800" dirty="0">
                <a:latin typeface="+mn-lt"/>
              </a:rPr>
              <a:t> </a:t>
            </a:r>
            <a:r>
              <a:rPr lang="en-US" altLang="zh-CN" sz="2800" dirty="0">
                <a:latin typeface="+mn-lt"/>
              </a:rPr>
              <a:t>what</a:t>
            </a:r>
            <a:r>
              <a:rPr lang="zh-CN" altLang="en-US" sz="2800" dirty="0">
                <a:latin typeface="+mn-lt"/>
              </a:rPr>
              <a:t> </a:t>
            </a:r>
            <a:r>
              <a:rPr lang="en-US" altLang="zh-CN" sz="2800" dirty="0">
                <a:latin typeface="+mn-lt"/>
              </a:rPr>
              <a:t>channel?</a:t>
            </a:r>
            <a:endParaRPr lang="en-US" sz="2800" dirty="0">
              <a:latin typeface="+mn-lt"/>
            </a:endParaRPr>
          </a:p>
        </p:txBody>
      </p:sp>
      <p:pic>
        <p:nvPicPr>
          <p:cNvPr id="11" name="Content Placeholder 10">
            <a:extLst>
              <a:ext uri="{FF2B5EF4-FFF2-40B4-BE49-F238E27FC236}">
                <a16:creationId xmlns:a16="http://schemas.microsoft.com/office/drawing/2014/main" id="{2D2CD23F-5343-1A42-A6E7-920A279E5510}"/>
              </a:ext>
            </a:extLst>
          </p:cNvPr>
          <p:cNvPicPr>
            <a:picLocks noGrp="1" noChangeAspect="1"/>
          </p:cNvPicPr>
          <p:nvPr>
            <p:ph idx="1"/>
          </p:nvPr>
        </p:nvPicPr>
        <p:blipFill>
          <a:blip r:embed="rId3"/>
          <a:stretch>
            <a:fillRect/>
          </a:stretch>
        </p:blipFill>
        <p:spPr>
          <a:xfrm>
            <a:off x="838200" y="2438711"/>
            <a:ext cx="10515600" cy="3194612"/>
          </a:xfrm>
        </p:spPr>
      </p:pic>
    </p:spTree>
    <p:extLst>
      <p:ext uri="{BB962C8B-B14F-4D97-AF65-F5344CB8AC3E}">
        <p14:creationId xmlns:p14="http://schemas.microsoft.com/office/powerpoint/2010/main" val="169225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8929-DD37-0847-9970-4A0F7856668B}"/>
              </a:ext>
            </a:extLst>
          </p:cNvPr>
          <p:cNvSpPr>
            <a:spLocks noGrp="1"/>
          </p:cNvSpPr>
          <p:nvPr>
            <p:ph type="title"/>
          </p:nvPr>
        </p:nvSpPr>
        <p:spPr/>
        <p:txBody>
          <a:bodyPr/>
          <a:lstStyle/>
          <a:p>
            <a:endParaRPr lang="en-US" dirty="0"/>
          </a:p>
        </p:txBody>
      </p:sp>
      <p:pic>
        <p:nvPicPr>
          <p:cNvPr id="8" name="Picture 7">
            <a:extLst>
              <a:ext uri="{FF2B5EF4-FFF2-40B4-BE49-F238E27FC236}">
                <a16:creationId xmlns:a16="http://schemas.microsoft.com/office/drawing/2014/main" id="{BF96EFC2-7224-5A4D-B4F9-E4CC9703C38B}"/>
              </a:ext>
            </a:extLst>
          </p:cNvPr>
          <p:cNvPicPr>
            <a:picLocks noChangeAspect="1"/>
          </p:cNvPicPr>
          <p:nvPr/>
        </p:nvPicPr>
        <p:blipFill>
          <a:blip r:embed="rId3"/>
          <a:stretch>
            <a:fillRect/>
          </a:stretch>
        </p:blipFill>
        <p:spPr>
          <a:xfrm>
            <a:off x="731223" y="219722"/>
            <a:ext cx="10729553" cy="3188150"/>
          </a:xfrm>
          <a:prstGeom prst="rect">
            <a:avLst/>
          </a:prstGeom>
        </p:spPr>
      </p:pic>
      <p:pic>
        <p:nvPicPr>
          <p:cNvPr id="12" name="Content Placeholder 11">
            <a:extLst>
              <a:ext uri="{FF2B5EF4-FFF2-40B4-BE49-F238E27FC236}">
                <a16:creationId xmlns:a16="http://schemas.microsoft.com/office/drawing/2014/main" id="{4997DB21-F299-7B41-BB12-287A3B7B55E3}"/>
              </a:ext>
            </a:extLst>
          </p:cNvPr>
          <p:cNvPicPr>
            <a:picLocks noGrp="1" noChangeAspect="1"/>
          </p:cNvPicPr>
          <p:nvPr>
            <p:ph idx="1"/>
          </p:nvPr>
        </p:nvPicPr>
        <p:blipFill>
          <a:blip r:embed="rId4"/>
          <a:stretch>
            <a:fillRect/>
          </a:stretch>
        </p:blipFill>
        <p:spPr>
          <a:xfrm>
            <a:off x="838199" y="3553275"/>
            <a:ext cx="10515600" cy="3217148"/>
          </a:xfrm>
        </p:spPr>
      </p:pic>
    </p:spTree>
    <p:extLst>
      <p:ext uri="{BB962C8B-B14F-4D97-AF65-F5344CB8AC3E}">
        <p14:creationId xmlns:p14="http://schemas.microsoft.com/office/powerpoint/2010/main" val="64181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A845-637D-1841-B511-F6DFD8F781AD}"/>
              </a:ext>
            </a:extLst>
          </p:cNvPr>
          <p:cNvSpPr>
            <a:spLocks noGrp="1"/>
          </p:cNvSpPr>
          <p:nvPr>
            <p:ph type="title"/>
          </p:nvPr>
        </p:nvSpPr>
        <p:spPr/>
        <p:txBody>
          <a:bodyPr>
            <a:normAutofit/>
          </a:bodyPr>
          <a:lstStyle/>
          <a:p>
            <a:r>
              <a:rPr lang="en-US" altLang="zh-CN" sz="2800" dirty="0">
                <a:latin typeface="+mn-lt"/>
              </a:rPr>
              <a:t>If</a:t>
            </a:r>
            <a:r>
              <a:rPr lang="zh-CN" altLang="en-US" sz="2800" dirty="0">
                <a:latin typeface="+mn-lt"/>
              </a:rPr>
              <a:t> </a:t>
            </a:r>
            <a:r>
              <a:rPr lang="en-US" altLang="zh-CN" sz="2800" dirty="0">
                <a:latin typeface="+mn-lt"/>
              </a:rPr>
              <a:t>Purchased,</a:t>
            </a:r>
            <a:r>
              <a:rPr lang="zh-CN" altLang="en-US" sz="2800" dirty="0">
                <a:latin typeface="+mn-lt"/>
              </a:rPr>
              <a:t> </a:t>
            </a:r>
            <a:r>
              <a:rPr lang="en-US" altLang="zh-CN" sz="2800" dirty="0">
                <a:latin typeface="+mn-lt"/>
              </a:rPr>
              <a:t>by</a:t>
            </a:r>
            <a:r>
              <a:rPr lang="zh-CN" altLang="en-US" sz="2800" dirty="0">
                <a:latin typeface="+mn-lt"/>
              </a:rPr>
              <a:t> </a:t>
            </a:r>
            <a:r>
              <a:rPr lang="en-US" altLang="zh-CN" sz="2800" dirty="0">
                <a:latin typeface="+mn-lt"/>
              </a:rPr>
              <a:t>how</a:t>
            </a:r>
            <a:r>
              <a:rPr lang="zh-CN" altLang="en-US" sz="2800" dirty="0">
                <a:latin typeface="+mn-lt"/>
              </a:rPr>
              <a:t> </a:t>
            </a:r>
            <a:r>
              <a:rPr lang="en-US" altLang="zh-CN" sz="2800" dirty="0">
                <a:latin typeface="+mn-lt"/>
              </a:rPr>
              <a:t>much</a:t>
            </a:r>
            <a:r>
              <a:rPr lang="zh-CN" altLang="en-US" sz="2800" dirty="0">
                <a:latin typeface="+mn-lt"/>
              </a:rPr>
              <a:t> </a:t>
            </a:r>
            <a:r>
              <a:rPr lang="en-US" altLang="zh-CN" sz="2800" dirty="0">
                <a:latin typeface="+mn-lt"/>
              </a:rPr>
              <a:t>would</a:t>
            </a:r>
            <a:r>
              <a:rPr lang="zh-CN" altLang="en-US" sz="2800" dirty="0">
                <a:latin typeface="+mn-lt"/>
              </a:rPr>
              <a:t> </a:t>
            </a:r>
            <a:r>
              <a:rPr lang="en-US" altLang="zh-CN" sz="2800" dirty="0">
                <a:latin typeface="+mn-lt"/>
              </a:rPr>
              <a:t>it</a:t>
            </a:r>
            <a:r>
              <a:rPr lang="zh-CN" altLang="en-US" sz="2800" dirty="0">
                <a:latin typeface="+mn-lt"/>
              </a:rPr>
              <a:t> </a:t>
            </a:r>
            <a:r>
              <a:rPr lang="en-US" altLang="zh-CN" sz="2800" dirty="0">
                <a:latin typeface="+mn-lt"/>
              </a:rPr>
              <a:t>be</a:t>
            </a:r>
            <a:r>
              <a:rPr lang="zh-CN" altLang="en-US" sz="2800" dirty="0">
                <a:latin typeface="+mn-lt"/>
              </a:rPr>
              <a:t> </a:t>
            </a:r>
            <a:r>
              <a:rPr lang="en-US" altLang="zh-CN" sz="2800" dirty="0">
                <a:latin typeface="+mn-lt"/>
              </a:rPr>
              <a:t>through</a:t>
            </a:r>
            <a:r>
              <a:rPr lang="zh-CN" altLang="en-US" sz="2800" dirty="0">
                <a:latin typeface="+mn-lt"/>
              </a:rPr>
              <a:t> </a:t>
            </a:r>
            <a:r>
              <a:rPr lang="en-US" altLang="zh-CN" sz="2800" dirty="0">
                <a:latin typeface="+mn-lt"/>
              </a:rPr>
              <a:t>online</a:t>
            </a:r>
            <a:r>
              <a:rPr lang="zh-CN" altLang="en-US" sz="2800" dirty="0">
                <a:latin typeface="+mn-lt"/>
              </a:rPr>
              <a:t> </a:t>
            </a:r>
            <a:r>
              <a:rPr lang="en-US" altLang="zh-CN" sz="2800" dirty="0">
                <a:latin typeface="+mn-lt"/>
              </a:rPr>
              <a:t>channels?</a:t>
            </a:r>
            <a:endParaRPr lang="en-US" sz="2800" dirty="0">
              <a:latin typeface="+mn-lt"/>
            </a:endParaRPr>
          </a:p>
        </p:txBody>
      </p:sp>
      <p:pic>
        <p:nvPicPr>
          <p:cNvPr id="5" name="Content Placeholder 4">
            <a:extLst>
              <a:ext uri="{FF2B5EF4-FFF2-40B4-BE49-F238E27FC236}">
                <a16:creationId xmlns:a16="http://schemas.microsoft.com/office/drawing/2014/main" id="{49802DA9-9AD4-604E-9BB8-2B913C48F879}"/>
              </a:ext>
            </a:extLst>
          </p:cNvPr>
          <p:cNvPicPr>
            <a:picLocks noGrp="1" noChangeAspect="1"/>
          </p:cNvPicPr>
          <p:nvPr>
            <p:ph idx="1"/>
          </p:nvPr>
        </p:nvPicPr>
        <p:blipFill>
          <a:blip r:embed="rId2"/>
          <a:stretch>
            <a:fillRect/>
          </a:stretch>
        </p:blipFill>
        <p:spPr>
          <a:xfrm>
            <a:off x="919224" y="2496282"/>
            <a:ext cx="10515600" cy="2847975"/>
          </a:xfrm>
        </p:spPr>
      </p:pic>
      <p:sp>
        <p:nvSpPr>
          <p:cNvPr id="6" name="TextBox 5">
            <a:extLst>
              <a:ext uri="{FF2B5EF4-FFF2-40B4-BE49-F238E27FC236}">
                <a16:creationId xmlns:a16="http://schemas.microsoft.com/office/drawing/2014/main" id="{24DE1556-8AD0-084F-A6AB-A3F83840B9DF}"/>
              </a:ext>
            </a:extLst>
          </p:cNvPr>
          <p:cNvSpPr txBox="1"/>
          <p:nvPr/>
        </p:nvSpPr>
        <p:spPr>
          <a:xfrm>
            <a:off x="1030146" y="1908819"/>
            <a:ext cx="6167201"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Portion</a:t>
            </a:r>
            <a:r>
              <a:rPr lang="zh-CN" altLang="en-US" dirty="0"/>
              <a:t> </a:t>
            </a:r>
            <a:r>
              <a:rPr lang="en-US" altLang="zh-CN" dirty="0"/>
              <a:t>=</a:t>
            </a:r>
            <a:r>
              <a:rPr lang="zh-CN" altLang="en-US" dirty="0"/>
              <a:t> </a:t>
            </a:r>
            <a:r>
              <a:rPr lang="en-US" altLang="zh-CN" dirty="0"/>
              <a:t>#</a:t>
            </a:r>
            <a:r>
              <a:rPr lang="zh-CN" altLang="en-US" dirty="0"/>
              <a:t> </a:t>
            </a:r>
            <a:r>
              <a:rPr lang="en-US" altLang="zh-CN" dirty="0"/>
              <a:t>of</a:t>
            </a:r>
            <a:r>
              <a:rPr lang="zh-CN" altLang="en-US" dirty="0"/>
              <a:t> </a:t>
            </a:r>
            <a:r>
              <a:rPr lang="en-US" altLang="zh-CN" dirty="0"/>
              <a:t>online</a:t>
            </a:r>
            <a:r>
              <a:rPr lang="zh-CN" altLang="en-US" dirty="0"/>
              <a:t> </a:t>
            </a:r>
            <a:r>
              <a:rPr lang="en-US" altLang="zh-CN" dirty="0"/>
              <a:t>shopping</a:t>
            </a:r>
            <a:r>
              <a:rPr lang="zh-CN" altLang="en-US" dirty="0"/>
              <a:t> </a:t>
            </a:r>
            <a:r>
              <a:rPr lang="en-US" altLang="zh-CN" dirty="0"/>
              <a:t>orders</a:t>
            </a:r>
            <a:r>
              <a:rPr lang="zh-CN" altLang="en-US" dirty="0"/>
              <a:t> </a:t>
            </a:r>
            <a:r>
              <a:rPr lang="en-US" altLang="zh-CN" dirty="0"/>
              <a:t>/</a:t>
            </a:r>
            <a:r>
              <a:rPr lang="zh-CN" altLang="en-US" dirty="0"/>
              <a:t> </a:t>
            </a:r>
            <a:r>
              <a:rPr lang="en-US" altLang="zh-CN" dirty="0"/>
              <a:t>total</a:t>
            </a:r>
            <a:r>
              <a:rPr lang="zh-CN" altLang="en-US" dirty="0"/>
              <a:t> </a:t>
            </a:r>
            <a:r>
              <a:rPr lang="en-US" altLang="zh-CN" dirty="0"/>
              <a:t>shopping</a:t>
            </a:r>
            <a:r>
              <a:rPr lang="zh-CN" altLang="en-US" dirty="0"/>
              <a:t> </a:t>
            </a:r>
            <a:r>
              <a:rPr lang="en-US" altLang="zh-CN" dirty="0"/>
              <a:t>events</a:t>
            </a:r>
            <a:endParaRPr lang="en-US" dirty="0"/>
          </a:p>
        </p:txBody>
      </p:sp>
    </p:spTree>
    <p:extLst>
      <p:ext uri="{BB962C8B-B14F-4D97-AF65-F5344CB8AC3E}">
        <p14:creationId xmlns:p14="http://schemas.microsoft.com/office/powerpoint/2010/main" val="416271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1B60-136C-3249-AA96-8577FFDC5D77}"/>
              </a:ext>
            </a:extLst>
          </p:cNvPr>
          <p:cNvSpPr>
            <a:spLocks noGrp="1"/>
          </p:cNvSpPr>
          <p:nvPr>
            <p:ph type="title"/>
          </p:nvPr>
        </p:nvSpPr>
        <p:spPr/>
        <p:txBody>
          <a:bodyPr>
            <a:normAutofit/>
          </a:bodyPr>
          <a:lstStyle/>
          <a:p>
            <a:r>
              <a:rPr lang="en-US" sz="2800" dirty="0">
                <a:latin typeface="+mn-lt"/>
              </a:rPr>
              <a:t>Online shopping behaviors for each group of customers during past year (Jan/Feb 2019-2020)</a:t>
            </a:r>
            <a:br>
              <a:rPr lang="en-US" sz="2800" dirty="0">
                <a:latin typeface="+mn-lt"/>
              </a:rPr>
            </a:br>
            <a:endParaRPr lang="en-US" sz="2800" dirty="0">
              <a:latin typeface="+mn-lt"/>
            </a:endParaRPr>
          </a:p>
        </p:txBody>
      </p:sp>
      <p:pic>
        <p:nvPicPr>
          <p:cNvPr id="5" name="Content Placeholder 4">
            <a:extLst>
              <a:ext uri="{FF2B5EF4-FFF2-40B4-BE49-F238E27FC236}">
                <a16:creationId xmlns:a16="http://schemas.microsoft.com/office/drawing/2014/main" id="{F9CF31D7-CD5A-E04E-BD3E-5B16B190E7AF}"/>
              </a:ext>
            </a:extLst>
          </p:cNvPr>
          <p:cNvPicPr>
            <a:picLocks noGrp="1" noChangeAspect="1"/>
          </p:cNvPicPr>
          <p:nvPr>
            <p:ph idx="1"/>
          </p:nvPr>
        </p:nvPicPr>
        <p:blipFill>
          <a:blip r:embed="rId3"/>
          <a:stretch>
            <a:fillRect/>
          </a:stretch>
        </p:blipFill>
        <p:spPr>
          <a:xfrm>
            <a:off x="158873" y="2443163"/>
            <a:ext cx="11874254" cy="3360413"/>
          </a:xfrm>
        </p:spPr>
      </p:pic>
    </p:spTree>
    <p:extLst>
      <p:ext uri="{BB962C8B-B14F-4D97-AF65-F5344CB8AC3E}">
        <p14:creationId xmlns:p14="http://schemas.microsoft.com/office/powerpoint/2010/main" val="277327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8E9D-AEC2-5A42-9E64-9102466D949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80526EA-DD33-D043-A45F-A57EB4A9CBBA}"/>
              </a:ext>
            </a:extLst>
          </p:cNvPr>
          <p:cNvPicPr>
            <a:picLocks noGrp="1" noChangeAspect="1"/>
          </p:cNvPicPr>
          <p:nvPr>
            <p:ph idx="1"/>
          </p:nvPr>
        </p:nvPicPr>
        <p:blipFill>
          <a:blip r:embed="rId2"/>
          <a:stretch>
            <a:fillRect/>
          </a:stretch>
        </p:blipFill>
        <p:spPr>
          <a:xfrm>
            <a:off x="463322" y="365125"/>
            <a:ext cx="10693855" cy="6019800"/>
          </a:xfrm>
        </p:spPr>
      </p:pic>
    </p:spTree>
    <p:extLst>
      <p:ext uri="{BB962C8B-B14F-4D97-AF65-F5344CB8AC3E}">
        <p14:creationId xmlns:p14="http://schemas.microsoft.com/office/powerpoint/2010/main" val="101757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08CB-604C-304A-97A9-EFFFE3AAB730}"/>
              </a:ext>
            </a:extLst>
          </p:cNvPr>
          <p:cNvSpPr>
            <a:spLocks noGrp="1"/>
          </p:cNvSpPr>
          <p:nvPr>
            <p:ph type="title"/>
          </p:nvPr>
        </p:nvSpPr>
        <p:spPr/>
        <p:txBody>
          <a:bodyPr>
            <a:normAutofit/>
          </a:bodyPr>
          <a:lstStyle/>
          <a:p>
            <a:r>
              <a:rPr lang="en-US" altLang="zh-CN" sz="2800" dirty="0">
                <a:latin typeface="+mn-lt"/>
              </a:rPr>
              <a:t>Household</a:t>
            </a:r>
            <a:r>
              <a:rPr lang="zh-CN" altLang="en-US" sz="2800" dirty="0">
                <a:latin typeface="+mn-lt"/>
              </a:rPr>
              <a:t> </a:t>
            </a:r>
            <a:r>
              <a:rPr lang="en-US" altLang="zh-CN" sz="2800" dirty="0">
                <a:latin typeface="+mn-lt"/>
              </a:rPr>
              <a:t>Size</a:t>
            </a:r>
            <a:r>
              <a:rPr lang="zh-CN" altLang="en-US" sz="2800" dirty="0">
                <a:latin typeface="+mn-lt"/>
              </a:rPr>
              <a:t> </a:t>
            </a:r>
            <a:r>
              <a:rPr lang="en-US" altLang="zh-CN" sz="2800" dirty="0">
                <a:latin typeface="+mn-lt"/>
              </a:rPr>
              <a:t>for</a:t>
            </a:r>
            <a:r>
              <a:rPr lang="zh-CN" altLang="en-US" sz="2800" dirty="0">
                <a:latin typeface="+mn-lt"/>
              </a:rPr>
              <a:t> </a:t>
            </a:r>
            <a:r>
              <a:rPr lang="en-US" altLang="zh-CN" sz="2800" dirty="0">
                <a:latin typeface="+mn-lt"/>
              </a:rPr>
              <a:t>Different</a:t>
            </a:r>
            <a:r>
              <a:rPr lang="zh-CN" altLang="en-US" sz="2800" dirty="0">
                <a:latin typeface="+mn-lt"/>
              </a:rPr>
              <a:t> </a:t>
            </a:r>
            <a:r>
              <a:rPr lang="en-US" altLang="zh-CN" sz="2800" dirty="0">
                <a:latin typeface="+mn-lt"/>
              </a:rPr>
              <a:t>Group</a:t>
            </a:r>
            <a:endParaRPr lang="en-US" sz="2800" dirty="0">
              <a:latin typeface="+mn-lt"/>
            </a:endParaRPr>
          </a:p>
        </p:txBody>
      </p:sp>
      <p:pic>
        <p:nvPicPr>
          <p:cNvPr id="9" name="Content Placeholder 8">
            <a:extLst>
              <a:ext uri="{FF2B5EF4-FFF2-40B4-BE49-F238E27FC236}">
                <a16:creationId xmlns:a16="http://schemas.microsoft.com/office/drawing/2014/main" id="{DC1E8CCD-69A0-4849-A342-66940DCBD86F}"/>
              </a:ext>
            </a:extLst>
          </p:cNvPr>
          <p:cNvPicPr>
            <a:picLocks noGrp="1" noChangeAspect="1"/>
          </p:cNvPicPr>
          <p:nvPr>
            <p:ph idx="1"/>
          </p:nvPr>
        </p:nvPicPr>
        <p:blipFill>
          <a:blip r:embed="rId2"/>
          <a:stretch>
            <a:fillRect/>
          </a:stretch>
        </p:blipFill>
        <p:spPr>
          <a:xfrm>
            <a:off x="838200" y="1582557"/>
            <a:ext cx="7361110" cy="4351338"/>
          </a:xfrm>
        </p:spPr>
      </p:pic>
      <p:sp>
        <p:nvSpPr>
          <p:cNvPr id="10" name="TextBox 9">
            <a:extLst>
              <a:ext uri="{FF2B5EF4-FFF2-40B4-BE49-F238E27FC236}">
                <a16:creationId xmlns:a16="http://schemas.microsoft.com/office/drawing/2014/main" id="{7B86D1CF-433B-C745-88D1-FEA5F7B5E11E}"/>
              </a:ext>
            </a:extLst>
          </p:cNvPr>
          <p:cNvSpPr txBox="1"/>
          <p:nvPr/>
        </p:nvSpPr>
        <p:spPr>
          <a:xfrm>
            <a:off x="8345347" y="2095018"/>
            <a:ext cx="2824224"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Epreparedfood</a:t>
            </a:r>
            <a:r>
              <a:rPr lang="zh-CN" altLang="en-US" dirty="0"/>
              <a:t> </a:t>
            </a:r>
            <a:r>
              <a:rPr lang="en-US" altLang="zh-CN" dirty="0"/>
              <a:t>User</a:t>
            </a:r>
            <a:r>
              <a:rPr lang="zh-CN" altLang="en-US" dirty="0"/>
              <a:t> </a:t>
            </a:r>
            <a:r>
              <a:rPr lang="en-US" altLang="zh-CN" dirty="0"/>
              <a:t>is</a:t>
            </a:r>
            <a:r>
              <a:rPr lang="zh-CN" altLang="en-US" dirty="0"/>
              <a:t> </a:t>
            </a:r>
            <a:r>
              <a:rPr lang="en-US" altLang="zh-CN" dirty="0"/>
              <a:t>the</a:t>
            </a:r>
            <a:r>
              <a:rPr lang="zh-CN" altLang="en-US" dirty="0"/>
              <a:t> </a:t>
            </a:r>
            <a:r>
              <a:rPr lang="en-US" altLang="zh-CN" dirty="0"/>
              <a:t>group</a:t>
            </a:r>
            <a:r>
              <a:rPr lang="zh-CN" altLang="en-US" dirty="0"/>
              <a:t> </a:t>
            </a:r>
            <a:r>
              <a:rPr lang="en-US" altLang="zh-CN" dirty="0"/>
              <a:t>with</a:t>
            </a:r>
            <a:r>
              <a:rPr lang="zh-CN" altLang="en-US" dirty="0"/>
              <a:t> </a:t>
            </a:r>
            <a:r>
              <a:rPr lang="en-US" altLang="zh-CN" dirty="0"/>
              <a:t>the</a:t>
            </a:r>
            <a:r>
              <a:rPr lang="zh-CN" altLang="en-US" dirty="0"/>
              <a:t> </a:t>
            </a:r>
            <a:r>
              <a:rPr lang="en-US" altLang="zh-CN" dirty="0"/>
              <a:t>highest</a:t>
            </a:r>
            <a:r>
              <a:rPr lang="zh-CN" altLang="en-US" dirty="0"/>
              <a:t> </a:t>
            </a:r>
            <a:r>
              <a:rPr lang="en-US" altLang="zh-CN" dirty="0"/>
              <a:t>percentage</a:t>
            </a:r>
            <a:r>
              <a:rPr lang="zh-CN" altLang="en-US" dirty="0"/>
              <a:t> </a:t>
            </a:r>
            <a:r>
              <a:rPr lang="en-US" altLang="zh-CN" dirty="0"/>
              <a:t>of</a:t>
            </a:r>
            <a:r>
              <a:rPr lang="zh-CN" altLang="en-US" dirty="0"/>
              <a:t> </a:t>
            </a:r>
            <a:r>
              <a:rPr lang="en-US" altLang="zh-CN" dirty="0"/>
              <a:t>single</a:t>
            </a:r>
            <a:r>
              <a:rPr lang="zh-CN" altLang="en-US" dirty="0"/>
              <a:t> </a:t>
            </a:r>
            <a:r>
              <a:rPr lang="en-US" altLang="zh-CN" dirty="0"/>
              <a:t>household</a:t>
            </a:r>
            <a:endParaRPr lang="en-US" dirty="0"/>
          </a:p>
        </p:txBody>
      </p:sp>
    </p:spTree>
    <p:extLst>
      <p:ext uri="{BB962C8B-B14F-4D97-AF65-F5344CB8AC3E}">
        <p14:creationId xmlns:p14="http://schemas.microsoft.com/office/powerpoint/2010/main" val="313386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6DE4-A633-144E-BC33-AF89C820F659}"/>
              </a:ext>
            </a:extLst>
          </p:cNvPr>
          <p:cNvSpPr>
            <a:spLocks noGrp="1"/>
          </p:cNvSpPr>
          <p:nvPr>
            <p:ph type="title"/>
          </p:nvPr>
        </p:nvSpPr>
        <p:spPr/>
        <p:txBody>
          <a:bodyPr>
            <a:normAutofit/>
          </a:bodyPr>
          <a:lstStyle/>
          <a:p>
            <a:r>
              <a:rPr lang="en-US" altLang="zh-CN" sz="2800" dirty="0">
                <a:latin typeface="+mn-lt"/>
              </a:rPr>
              <a:t>Total</a:t>
            </a:r>
            <a:r>
              <a:rPr lang="zh-CN" altLang="en-US" sz="2800" dirty="0">
                <a:latin typeface="+mn-lt"/>
              </a:rPr>
              <a:t> </a:t>
            </a:r>
            <a:r>
              <a:rPr lang="en-US" altLang="zh-CN" sz="2800" dirty="0">
                <a:latin typeface="+mn-lt"/>
              </a:rPr>
              <a:t>Purchase</a:t>
            </a:r>
            <a:r>
              <a:rPr lang="zh-CN" altLang="en-US" sz="2800" dirty="0">
                <a:latin typeface="+mn-lt"/>
              </a:rPr>
              <a:t> </a:t>
            </a:r>
            <a:r>
              <a:rPr lang="en-US" altLang="zh-CN" sz="2800" dirty="0">
                <a:latin typeface="+mn-lt"/>
              </a:rPr>
              <a:t>Events</a:t>
            </a:r>
            <a:r>
              <a:rPr lang="zh-CN" altLang="en-US" sz="2800" dirty="0">
                <a:latin typeface="+mn-lt"/>
              </a:rPr>
              <a:t> </a:t>
            </a:r>
            <a:r>
              <a:rPr lang="en-US" altLang="zh-CN" sz="2800" dirty="0">
                <a:latin typeface="+mn-lt"/>
              </a:rPr>
              <a:t>(Exclude</a:t>
            </a:r>
            <a:r>
              <a:rPr lang="zh-CN" altLang="en-US" sz="2800" dirty="0">
                <a:latin typeface="+mn-lt"/>
              </a:rPr>
              <a:t> </a:t>
            </a:r>
            <a:r>
              <a:rPr lang="en-US" altLang="zh-CN" sz="2800" dirty="0">
                <a:latin typeface="+mn-lt"/>
              </a:rPr>
              <a:t>no</a:t>
            </a:r>
            <a:r>
              <a:rPr lang="zh-CN" altLang="en-US" sz="2800" dirty="0">
                <a:latin typeface="+mn-lt"/>
              </a:rPr>
              <a:t> </a:t>
            </a:r>
            <a:r>
              <a:rPr lang="en-US" altLang="zh-CN" sz="2800" dirty="0">
                <a:latin typeface="+mn-lt"/>
              </a:rPr>
              <a:t>shopping)</a:t>
            </a:r>
            <a:endParaRPr lang="en-US" sz="2800" dirty="0">
              <a:latin typeface="+mn-lt"/>
            </a:endParaRPr>
          </a:p>
        </p:txBody>
      </p:sp>
      <p:pic>
        <p:nvPicPr>
          <p:cNvPr id="13" name="Content Placeholder 12">
            <a:extLst>
              <a:ext uri="{FF2B5EF4-FFF2-40B4-BE49-F238E27FC236}">
                <a16:creationId xmlns:a16="http://schemas.microsoft.com/office/drawing/2014/main" id="{AC88ADB2-B9A6-B643-B299-4113B01A325E}"/>
              </a:ext>
            </a:extLst>
          </p:cNvPr>
          <p:cNvPicPr>
            <a:picLocks noGrp="1" noChangeAspect="1"/>
          </p:cNvPicPr>
          <p:nvPr>
            <p:ph idx="1"/>
          </p:nvPr>
        </p:nvPicPr>
        <p:blipFill>
          <a:blip r:embed="rId3"/>
          <a:stretch>
            <a:fillRect/>
          </a:stretch>
        </p:blipFill>
        <p:spPr>
          <a:xfrm>
            <a:off x="838200" y="1568953"/>
            <a:ext cx="6750136" cy="3436433"/>
          </a:xfrm>
        </p:spPr>
      </p:pic>
      <p:pic>
        <p:nvPicPr>
          <p:cNvPr id="9" name="Picture 8">
            <a:extLst>
              <a:ext uri="{FF2B5EF4-FFF2-40B4-BE49-F238E27FC236}">
                <a16:creationId xmlns:a16="http://schemas.microsoft.com/office/drawing/2014/main" id="{A5179180-8577-EA43-AC17-6A4E35FB64E4}"/>
              </a:ext>
            </a:extLst>
          </p:cNvPr>
          <p:cNvPicPr>
            <a:picLocks noChangeAspect="1"/>
          </p:cNvPicPr>
          <p:nvPr/>
        </p:nvPicPr>
        <p:blipFill>
          <a:blip r:embed="rId4"/>
          <a:stretch>
            <a:fillRect/>
          </a:stretch>
        </p:blipFill>
        <p:spPr>
          <a:xfrm>
            <a:off x="4171948" y="3191340"/>
            <a:ext cx="6832775" cy="3287851"/>
          </a:xfrm>
          <a:prstGeom prst="rect">
            <a:avLst/>
          </a:prstGeom>
        </p:spPr>
      </p:pic>
    </p:spTree>
    <p:extLst>
      <p:ext uri="{BB962C8B-B14F-4D97-AF65-F5344CB8AC3E}">
        <p14:creationId xmlns:p14="http://schemas.microsoft.com/office/powerpoint/2010/main" val="298685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E0B0-85CF-D74F-A789-36658C977AB4}"/>
              </a:ext>
            </a:extLst>
          </p:cNvPr>
          <p:cNvSpPr>
            <a:spLocks noGrp="1"/>
          </p:cNvSpPr>
          <p:nvPr>
            <p:ph type="title"/>
          </p:nvPr>
        </p:nvSpPr>
        <p:spPr/>
        <p:txBody>
          <a:bodyPr>
            <a:normAutofit/>
          </a:bodyPr>
          <a:lstStyle/>
          <a:p>
            <a:r>
              <a:rPr lang="en-US" altLang="zh-CN" sz="2800" dirty="0">
                <a:latin typeface="+mn-lt"/>
              </a:rPr>
              <a:t>Rewards</a:t>
            </a:r>
            <a:r>
              <a:rPr lang="zh-CN" altLang="en-US" sz="2800" dirty="0">
                <a:latin typeface="+mn-lt"/>
              </a:rPr>
              <a:t> </a:t>
            </a:r>
            <a:r>
              <a:rPr lang="en-US" altLang="zh-CN" sz="2800" dirty="0">
                <a:latin typeface="+mn-lt"/>
              </a:rPr>
              <a:t>Membership</a:t>
            </a:r>
            <a:endParaRPr lang="en-US" sz="2800" dirty="0">
              <a:latin typeface="+mn-lt"/>
            </a:endParaRPr>
          </a:p>
        </p:txBody>
      </p:sp>
      <p:pic>
        <p:nvPicPr>
          <p:cNvPr id="5" name="Content Placeholder 4">
            <a:extLst>
              <a:ext uri="{FF2B5EF4-FFF2-40B4-BE49-F238E27FC236}">
                <a16:creationId xmlns:a16="http://schemas.microsoft.com/office/drawing/2014/main" id="{910E1C74-CD86-DE49-8874-7A65D84E2A1F}"/>
              </a:ext>
            </a:extLst>
          </p:cNvPr>
          <p:cNvPicPr>
            <a:picLocks noGrp="1" noChangeAspect="1"/>
          </p:cNvPicPr>
          <p:nvPr>
            <p:ph idx="1"/>
          </p:nvPr>
        </p:nvPicPr>
        <p:blipFill>
          <a:blip r:embed="rId3"/>
          <a:stretch>
            <a:fillRect/>
          </a:stretch>
        </p:blipFill>
        <p:spPr>
          <a:xfrm>
            <a:off x="709613" y="1887132"/>
            <a:ext cx="10515600" cy="3999725"/>
          </a:xfrm>
        </p:spPr>
      </p:pic>
    </p:spTree>
    <p:extLst>
      <p:ext uri="{BB962C8B-B14F-4D97-AF65-F5344CB8AC3E}">
        <p14:creationId xmlns:p14="http://schemas.microsoft.com/office/powerpoint/2010/main" val="1387898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1390</Words>
  <Application>Microsoft Macintosh PowerPoint</Application>
  <PresentationFormat>Widescreen</PresentationFormat>
  <Paragraphs>52</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等线 Light</vt:lpstr>
      <vt:lpstr>Arial</vt:lpstr>
      <vt:lpstr>Calibri</vt:lpstr>
      <vt:lpstr>Calibri Light</vt:lpstr>
      <vt:lpstr>Office Theme</vt:lpstr>
      <vt:lpstr>PowerPoint Presentation</vt:lpstr>
      <vt:lpstr>Shopping Channel for different group: Will they purchase? And if yes, through what channel?</vt:lpstr>
      <vt:lpstr>PowerPoint Presentation</vt:lpstr>
      <vt:lpstr>If Purchased, by how much would it be through online channels?</vt:lpstr>
      <vt:lpstr>Online shopping behaviors for each group of customers during past year (Jan/Feb 2019-2020) </vt:lpstr>
      <vt:lpstr>PowerPoint Presentation</vt:lpstr>
      <vt:lpstr>Household Size for Different Group</vt:lpstr>
      <vt:lpstr>Total Purchase Events (Exclude no shopping)</vt:lpstr>
      <vt:lpstr>Rewards Membership</vt:lpstr>
      <vt:lpstr>Amazon Prime Subscription Length</vt:lpstr>
      <vt:lpstr>Subscription</vt:lpstr>
      <vt:lpstr>Intention to Do in Stage23</vt:lpstr>
      <vt:lpstr>Food Shopping Behaviors</vt:lpstr>
      <vt:lpstr>Attitudes Towards Online Grocery &amp; Restaurant</vt:lpstr>
      <vt:lpstr>Non-Food Shopping Behaviors</vt:lpstr>
      <vt:lpstr>Attitudes Towards Online Non-food Shopping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Norah Luo</dc:creator>
  <cp:lastModifiedBy>Norah Luo</cp:lastModifiedBy>
  <cp:revision>30</cp:revision>
  <dcterms:created xsi:type="dcterms:W3CDTF">2021-05-10T04:56:30Z</dcterms:created>
  <dcterms:modified xsi:type="dcterms:W3CDTF">2021-05-10T13:07:06Z</dcterms:modified>
</cp:coreProperties>
</file>