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11"/>
  </p:normalViewPr>
  <p:slideViewPr>
    <p:cSldViewPr snapToGrid="0" snapToObjects="1">
      <p:cViewPr varScale="1">
        <p:scale>
          <a:sx n="91" d="100"/>
          <a:sy n="91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7AD0-FE3F-6944-8971-09B23E79B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8F93E-5739-AE4E-BFB2-86F9397CD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B2451-F88D-9D47-801B-87DBB90A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43C5-1F8D-A044-B7E5-71EC30396C8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5FD9D-C3E7-7D4A-9E3D-01A112B8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6DD2F-056B-5549-AE5F-2DBA6876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D02-A56C-0A4F-AE53-E4D73336F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8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965D-9CF4-4046-936C-C89BD812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DF458-C2BC-F94D-B2FE-9F849794F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DD87-B4A5-C14B-A79C-DCF05F4E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43C5-1F8D-A044-B7E5-71EC30396C8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7D30-03A7-5B43-9315-6D0CD9EA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6BE0-8CD7-A44D-8CE5-22868C6F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D02-A56C-0A4F-AE53-E4D73336F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18719-A2E8-764B-AE62-B0E88910F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10975-DF5C-D243-89B0-CADBDDDB3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ABE4-A5F0-DB49-B49E-E89197FB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43C5-1F8D-A044-B7E5-71EC30396C8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58C21-292A-5349-8D6F-FEA142F2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D98EB-8216-5E4D-93D4-7536A09E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D02-A56C-0A4F-AE53-E4D73336F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7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4036-66DF-E84C-939A-DA851B92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BB5F0-A9F2-F54A-B347-46A66D13D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F9C78-02A7-8441-A579-9AFA0F3C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43C5-1F8D-A044-B7E5-71EC30396C8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1E561-707F-EE4D-AFE5-1BD3F17F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383E-E78B-5147-9131-9046E8DA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D02-A56C-0A4F-AE53-E4D73336F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2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7F83-4EAA-C446-A222-94FFE4B9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5B8BD-F1A3-4F4D-81CC-732FBD3CE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5F74A-A48B-DF4C-B4B2-457454D5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43C5-1F8D-A044-B7E5-71EC30396C8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C0FE2-A59E-7046-B8F4-D838EEF8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4EFEB-6221-D54C-943E-544A66A7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D02-A56C-0A4F-AE53-E4D73336F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8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6073-1098-F943-BAF1-CFCDAEE2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F3268-4AAB-6C44-B15E-BA7845DDC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67C30-E3CD-9A49-AD36-9CAD2E5A3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4F9BA-EB78-DF46-B015-FE936BAE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43C5-1F8D-A044-B7E5-71EC30396C8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7328B-5E61-2142-918C-A5BBF18D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0B82-8FE7-7F4A-9409-3387CBD7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D02-A56C-0A4F-AE53-E4D73336F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9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4E04-0136-C345-9A7D-76612ED5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9C87A-1FF1-2A4F-B256-775F8BE80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0BDD8-77CC-EE42-A4C5-105BE5CEC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26DE3-3412-8F4A-9CDC-43372C71C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0019D-A21D-A34B-89C7-D5706BCF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3340D-CAA3-DD4E-8D5B-1ECB39BB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43C5-1F8D-A044-B7E5-71EC30396C8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7BB7D-7D63-3243-A1A1-40623A60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B8BB3-75A1-F44D-8896-4B2DBC34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D02-A56C-0A4F-AE53-E4D73336F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3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D6BC-2898-C04F-AEA0-BB91C04F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65F4C-ABBF-F940-9066-891E8F3F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43C5-1F8D-A044-B7E5-71EC30396C8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6B691-34BE-B14E-A489-4633F81E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1D42-B981-B046-82A9-9FEF2F08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D02-A56C-0A4F-AE53-E4D73336F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8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7838C-B05C-744E-A629-F9E9A4AB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43C5-1F8D-A044-B7E5-71EC30396C8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59A87-61A6-D747-B325-EC693E73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8A4E2-2379-6D45-8DD8-01647199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D02-A56C-0A4F-AE53-E4D73336F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B1B8-E980-BA45-880D-8F913DF4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22B0-D461-AA46-829D-455DB7F94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327B8-E454-B447-9D3E-1EFB8CC4D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2CCD3-376F-7741-8DE4-348EBE2C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43C5-1F8D-A044-B7E5-71EC30396C8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8B9EC-4E0E-0343-9173-702053F4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7C6A6-A99A-3F46-8FD8-DBCE1BE9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D02-A56C-0A4F-AE53-E4D73336F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16DC-B33E-5746-9E7E-D45DE4ED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BF746-E03D-0042-B708-9F381D359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3D3C9-14BF-0040-90CC-3825AFE2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0CF84-7E68-634B-A734-2251B994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43C5-1F8D-A044-B7E5-71EC30396C8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DA6FD-2E7E-AA44-BE33-690BE5C9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E3B12-2678-BC42-AA08-5E9179D7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D02-A56C-0A4F-AE53-E4D73336F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9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84647-81EF-FF4D-BFD1-EC9FACD9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D855B-BCB2-9B42-8A37-528E2675B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ECFFE-1C9B-9046-A288-C50A44F34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C43C5-1F8D-A044-B7E5-71EC30396C8A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829E2-39BF-E345-BEA2-F7498EAE9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1A247-41D1-CA41-B9FD-E55159F53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7D02-A56C-0A4F-AE53-E4D73336F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9122-9744-174B-ACCB-D5A31936E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Kmeans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AB4EA-BD53-064B-81F7-E8180E2DB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6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32CE-B55B-0047-89E8-3DF11FDA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KMeans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10BA1-7675-4A4A-B399-F4C9FA9B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portion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shopping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</a:p>
          <a:p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shopping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nan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</a:p>
          <a:p>
            <a:r>
              <a:rPr lang="en-US" altLang="zh-CN" dirty="0"/>
              <a:t>Initialization:</a:t>
            </a:r>
          </a:p>
          <a:p>
            <a:pPr lvl="1"/>
            <a:r>
              <a:rPr lang="en-US" altLang="zh-CN" dirty="0" err="1"/>
              <a:t>Kmeans</a:t>
            </a:r>
            <a:r>
              <a:rPr lang="zh-CN" altLang="en-US" dirty="0"/>
              <a:t> </a:t>
            </a:r>
            <a:r>
              <a:rPr lang="en-US" altLang="zh-CN" dirty="0"/>
              <a:t>++</a:t>
            </a:r>
          </a:p>
          <a:p>
            <a:pPr lvl="1"/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centroids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chosen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records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conducted</a:t>
            </a:r>
            <a:r>
              <a:rPr lang="zh-CN" altLang="en-US" dirty="0"/>
              <a:t> </a:t>
            </a:r>
            <a:r>
              <a:rPr lang="en-US" altLang="zh-CN" dirty="0"/>
              <a:t>shopping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nine</a:t>
            </a:r>
            <a:r>
              <a:rPr lang="zh-CN" altLang="en-US" dirty="0"/>
              <a:t> </a:t>
            </a:r>
            <a:r>
              <a:rPr lang="en-US" altLang="zh-CN" dirty="0"/>
              <a:t>categories</a:t>
            </a:r>
          </a:p>
          <a:p>
            <a:r>
              <a:rPr lang="en-US" altLang="zh-CN" dirty="0"/>
              <a:t>Distance:</a:t>
            </a:r>
          </a:p>
          <a:p>
            <a:pPr lvl="1"/>
            <a:r>
              <a:rPr lang="en-US" altLang="zh-CN" dirty="0"/>
              <a:t>Euclidean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</a:p>
          <a:p>
            <a:pPr lvl="1"/>
            <a:r>
              <a:rPr lang="en-US" altLang="zh-CN" dirty="0"/>
              <a:t>Calculated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Nan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02729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C259AF-AF91-3D4F-ACF9-89758C92F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67"/>
          <a:stretch/>
        </p:blipFill>
        <p:spPr>
          <a:xfrm>
            <a:off x="682336" y="726016"/>
            <a:ext cx="10082785" cy="789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EE9856-87B8-2645-A278-5AB8A8906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98"/>
          <a:stretch/>
        </p:blipFill>
        <p:spPr>
          <a:xfrm>
            <a:off x="1039091" y="1695466"/>
            <a:ext cx="9726030" cy="2292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0E7B9E-EAA7-7142-A9FE-8B1110D28A67}"/>
              </a:ext>
            </a:extLst>
          </p:cNvPr>
          <p:cNvSpPr txBox="1"/>
          <p:nvPr/>
        </p:nvSpPr>
        <p:spPr>
          <a:xfrm>
            <a:off x="1039091" y="4350327"/>
            <a:ext cx="918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centers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calculated</a:t>
            </a:r>
            <a:r>
              <a:rPr lang="zh-CN" altLang="en-US" dirty="0"/>
              <a:t> </a:t>
            </a:r>
            <a:r>
              <a:rPr lang="en-US" altLang="zh-CN" dirty="0"/>
              <a:t>separately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taking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/>
              <a:t>all</a:t>
            </a:r>
            <a:r>
              <a:rPr lang="zh-CN" altLang="en-US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nan</a:t>
            </a:r>
            <a:r>
              <a:rPr lang="zh-CN" altLang="en-US" dirty="0"/>
              <a:t> </a:t>
            </a:r>
            <a:r>
              <a:rPr lang="en-US" altLang="zh-CN" dirty="0"/>
              <a:t>records</a:t>
            </a:r>
            <a:r>
              <a:rPr lang="zh-CN" altLang="en-US" dirty="0"/>
              <a:t> </a:t>
            </a:r>
            <a:r>
              <a:rPr lang="en-US" altLang="zh-CN" dirty="0"/>
              <a:t>(i.e.</a:t>
            </a:r>
            <a:r>
              <a:rPr lang="zh-CN" altLang="en-US" dirty="0"/>
              <a:t> </a:t>
            </a:r>
            <a:r>
              <a:rPr lang="en-US" altLang="zh-CN" dirty="0"/>
              <a:t>nan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ignored)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0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76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Theme</vt:lpstr>
      <vt:lpstr>Kmeans With Nan</vt:lpstr>
      <vt:lpstr>KMeans Clustering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Kmeans With Nan</dc:title>
  <dc:creator>Norah Luo</dc:creator>
  <cp:lastModifiedBy>Norah Luo</cp:lastModifiedBy>
  <cp:revision>3</cp:revision>
  <dcterms:created xsi:type="dcterms:W3CDTF">2021-05-17T15:09:29Z</dcterms:created>
  <dcterms:modified xsi:type="dcterms:W3CDTF">2021-05-17T15:34:06Z</dcterms:modified>
</cp:coreProperties>
</file>