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E56C9-138F-4D62-88CA-45F7FB8BEB4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2E6FD-3DF7-4F49-9654-268BB7435D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2E6FD-3DF7-4F49-9654-268BB7435D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6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16A9-9809-4B0B-B904-85C375F47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6026B-4E08-43DB-8EFA-08E503DB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CEEB7-D3EC-41B2-A0AD-EB8A734D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AC2C1-F757-4A8F-B26F-80820AEA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07300-13A0-4C15-95AD-6000683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8DD59-16B2-4811-A9D5-7E60E320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08BA-AEC2-40AB-89C8-C5D979F1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4F13C-1730-466C-8CF5-027D3467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29DBD-7745-4C77-AAAE-24715A64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0291-3312-4FB2-A550-DCDE3922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CBE2F-92FA-4C82-85BA-AFCC30EB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385F6-FD7D-4677-AF70-3B05070AF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F3999-04B4-4ED3-8B7E-495AD47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1DDC0-6FC2-48D7-BC93-0E7A3714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865E8-EFF0-42A8-B066-12CC2F54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1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7566F-B639-420E-8EAE-8579A1A8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D8E06-CA07-47F7-96FE-A646B88D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D276E-EFE1-48AF-A80C-BFEAF031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F9032-A9F1-4FE6-BC35-E4BFFFAE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D838A-4C1B-4DC1-8205-35536FA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6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025E-7797-4DF8-B08A-CC5ADC9E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2EB4-BCDE-48C5-975E-05F8B58B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ADDD0-ACB0-41FB-ADF6-A1D1FCC5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703A4-54CA-48E9-96BF-93CC6D9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07B2E-15AE-4577-BC62-68AE017C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4FB2-E67D-493B-96E8-87407926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6CA9F-654C-499E-B7E5-C2254564B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A6FBA-B43B-4C20-B531-EBFD2255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6F2B8-9DF8-4BC0-819A-B881E5C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8419F-D527-4A2D-B249-8673C627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12A7A-225C-4459-9B78-67F3A105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8C11-6316-4F2D-93F9-E9A89F5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262E5-B72A-4822-97FE-6B0CD1DF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32B7-13E1-4408-9F15-572CE5EA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900E53-4F5B-4537-B114-5281300A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DA8A3D-5F89-4EAA-808B-E4B13859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1809D-820C-4A90-9E1A-35394F3D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438F87-DC8E-439F-AD59-1BAEBEAC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2B808-CAD7-485A-B743-E6202DEF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3D03-94E7-4D87-A28B-98F6DCF7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8FE38D-0AEB-4AB8-AB9B-42E08D22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98B64D-4443-455D-976F-3CD882F3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207EE-6FA2-4D66-AC10-32E57E9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0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0346C-E07E-4F00-8F09-2B517CE7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BF2FDB-9516-4D70-B928-71D42DF4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FAFDE-4735-424E-8B94-537E334A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E5CC7-FABA-4F95-96B2-942411EF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27CCB-846B-47B2-BF98-7532073D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51003-C6A7-4862-991A-04EF4A01A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AA809-86D1-45B3-ABFD-846CAD7D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542AE-FC77-4FCA-8ADE-9B0E3FB5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4DE6B-D17D-40B2-B78D-67493684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9E250-8C68-4DF7-BFFF-551F1EED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2E0FE-974D-4794-BA89-4FC421B3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3EE1F-D333-4EA8-BF23-CB60E2E7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A4954-B77A-4568-9C0E-AB7A1774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E0F81-5B82-4587-9C99-ED89988E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BC86E8-0F4F-455E-BCFC-E468774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5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7B7CB6-1990-4C34-AA87-6F1B4BA0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BC9DA-622A-418D-A0BF-1F5B8983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B3017-3479-4EFD-9C8F-CE7A02172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3049-EC7E-46FE-95AE-9E38917FE67A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F6F91-79AF-448E-8BFB-854FCE0D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2BE45-443A-4598-9264-F9017037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D99C-D101-4DCB-A8E2-B7E45D905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ql/08_&#22522;&#20110;&#21069;&#19968;&#26399;&#34920;&#21333;&#36827;&#34892;&#34920;&#21333;&#23548;&#20837;.sql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ql/11_&#20026;&#23548;&#20837;&#27969;&#31243;&#25346;&#23548;&#20837;&#34920;&#21333;.sql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sql/00_&#26032;&#27969;&#31243;&#21450;&#34920;&#21333;&#30456;&#20851;&#23646;&#24615;&#20462;&#25913;.s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ql/02_&#20462;&#25913;&#20174;&#34920;&#25511;&#20214;&#20301;&#32622;.sql" TargetMode="External"/><Relationship Id="rId2" Type="http://schemas.openxmlformats.org/officeDocument/2006/relationships/hyperlink" Target="sql/01_&#34920;&#21333;&#21450;&#25511;&#20214;&#39640;&#24230;&#23485;&#24230;&#35774;&#32622;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sql/03_&#20462;&#25913;&#20027;&#34920;&#25511;&#20214;&#20301;&#32622;.sq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2502-0283-4F36-8909-79230918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70" y="847156"/>
            <a:ext cx="10286260" cy="2387600"/>
          </a:xfrm>
        </p:spPr>
        <p:txBody>
          <a:bodyPr/>
          <a:lstStyle/>
          <a:p>
            <a:r>
              <a:rPr lang="zh-CN" altLang="en-US" dirty="0"/>
              <a:t>表单导入相关</a:t>
            </a:r>
            <a:r>
              <a:rPr lang="en-US" altLang="zh-CN" dirty="0" err="1"/>
              <a:t>sql</a:t>
            </a:r>
            <a:r>
              <a:rPr lang="zh-CN" altLang="en-US" dirty="0"/>
              <a:t>脚本介绍</a:t>
            </a:r>
          </a:p>
        </p:txBody>
      </p:sp>
    </p:spTree>
    <p:extLst>
      <p:ext uri="{BB962C8B-B14F-4D97-AF65-F5344CB8AC3E}">
        <p14:creationId xmlns:p14="http://schemas.microsoft.com/office/powerpoint/2010/main" val="172829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1A25-2942-467C-B868-96E74026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7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48902-D314-4A76-8AAD-655E128F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614" y="1825625"/>
            <a:ext cx="5269631" cy="4351338"/>
          </a:xfrm>
        </p:spPr>
        <p:txBody>
          <a:bodyPr/>
          <a:lstStyle/>
          <a:p>
            <a:r>
              <a:rPr lang="en-US" altLang="zh-CN" dirty="0"/>
              <a:t>Sys_</a:t>
            </a:r>
            <a:r>
              <a:rPr lang="zh-CN" altLang="en-US" dirty="0"/>
              <a:t>表关系图</a:t>
            </a:r>
            <a:endParaRPr lang="en-US" altLang="zh-CN" dirty="0"/>
          </a:p>
          <a:p>
            <a:r>
              <a:rPr lang="zh-CN" altLang="en-US" dirty="0"/>
              <a:t>导入表单</a:t>
            </a:r>
            <a:endParaRPr lang="en-US" altLang="zh-CN" dirty="0"/>
          </a:p>
          <a:p>
            <a:r>
              <a:rPr lang="zh-CN" altLang="en-US" dirty="0"/>
              <a:t>导入流程挂导入表单</a:t>
            </a:r>
            <a:endParaRPr lang="en-US" altLang="zh-CN" dirty="0"/>
          </a:p>
          <a:p>
            <a:r>
              <a:rPr lang="zh-CN" altLang="en-US" dirty="0"/>
              <a:t>流程及表单属性修改</a:t>
            </a:r>
            <a:endParaRPr lang="en-US" altLang="zh-CN" dirty="0"/>
          </a:p>
          <a:p>
            <a:r>
              <a:rPr lang="zh-CN" altLang="en-US" dirty="0"/>
              <a:t>修改表单控件位置、长宽等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1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23FF19-F196-4A08-9BDC-F2D0A30A33F7}"/>
              </a:ext>
            </a:extLst>
          </p:cNvPr>
          <p:cNvSpPr txBox="1"/>
          <p:nvPr/>
        </p:nvSpPr>
        <p:spPr>
          <a:xfrm>
            <a:off x="177553" y="177553"/>
            <a:ext cx="490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Sys_</a:t>
            </a:r>
            <a:r>
              <a:rPr lang="zh-CN" altLang="en-US" sz="2800" dirty="0"/>
              <a:t>表关系图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E86849-ACD9-4348-A230-9B15151D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37"/>
            <a:ext cx="12192000" cy="43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23FF19-F196-4A08-9BDC-F2D0A30A33F7}"/>
              </a:ext>
            </a:extLst>
          </p:cNvPr>
          <p:cNvSpPr txBox="1"/>
          <p:nvPr/>
        </p:nvSpPr>
        <p:spPr>
          <a:xfrm>
            <a:off x="177553" y="177553"/>
            <a:ext cx="490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导入表单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AB488-AAD2-464B-A2E3-9C6AC3E5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58750"/>
            <a:ext cx="6375400" cy="654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6CE395-9288-4F47-BC5B-9897DD5085D4}"/>
              </a:ext>
            </a:extLst>
          </p:cNvPr>
          <p:cNvSpPr txBox="1"/>
          <p:nvPr/>
        </p:nvSpPr>
        <p:spPr>
          <a:xfrm>
            <a:off x="0" y="6076950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表单导入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00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23FF19-F196-4A08-9BDC-F2D0A30A33F7}"/>
              </a:ext>
            </a:extLst>
          </p:cNvPr>
          <p:cNvSpPr txBox="1"/>
          <p:nvPr/>
        </p:nvSpPr>
        <p:spPr>
          <a:xfrm>
            <a:off x="177553" y="177553"/>
            <a:ext cx="490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导入流程挂导入表单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0D53E-9514-4372-957E-7627B588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58" y="1238250"/>
            <a:ext cx="2120900" cy="438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A5DEDA-0BB3-4D0C-A9CF-B16F809D4D25}"/>
              </a:ext>
            </a:extLst>
          </p:cNvPr>
          <p:cNvSpPr txBox="1"/>
          <p:nvPr/>
        </p:nvSpPr>
        <p:spPr>
          <a:xfrm>
            <a:off x="529609" y="1238250"/>
            <a:ext cx="6880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WF_FrmNode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节点表单表；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记录每个节点挂的表单及节点表单属性信息；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经常改到的属性字段</a:t>
            </a:r>
            <a:endParaRPr lang="en-US" altLang="zh-CN" dirty="0"/>
          </a:p>
          <a:p>
            <a:r>
              <a:rPr lang="en-US" altLang="zh-CN" dirty="0" err="1"/>
              <a:t>FrmSln</a:t>
            </a:r>
            <a:r>
              <a:rPr lang="en-US" altLang="zh-CN" dirty="0"/>
              <a:t>:</a:t>
            </a:r>
            <a:r>
              <a:rPr lang="zh-CN" altLang="en-US" dirty="0"/>
              <a:t>表单方案，只读、默认、自定义</a:t>
            </a:r>
            <a:endParaRPr lang="en-US" altLang="zh-CN" dirty="0"/>
          </a:p>
          <a:p>
            <a:r>
              <a:rPr lang="en-US" altLang="zh-CN" dirty="0" err="1"/>
              <a:t>WhoIsPK</a:t>
            </a:r>
            <a:r>
              <a:rPr lang="en-US" altLang="zh-CN" dirty="0"/>
              <a:t>:</a:t>
            </a:r>
            <a:r>
              <a:rPr lang="zh-CN" altLang="en-US" dirty="0"/>
              <a:t>表单以哪个为主键，</a:t>
            </a:r>
            <a:r>
              <a:rPr lang="en-US" altLang="zh-CN" dirty="0"/>
              <a:t>FID</a:t>
            </a:r>
            <a:r>
              <a:rPr lang="zh-CN" altLang="en-US" dirty="0"/>
              <a:t>、</a:t>
            </a:r>
            <a:r>
              <a:rPr lang="en-US" altLang="zh-CN" dirty="0" err="1"/>
              <a:t>WorkID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BD6830-7C4E-40F8-8FC3-0B29B0F4A3E7}"/>
              </a:ext>
            </a:extLst>
          </p:cNvPr>
          <p:cNvSpPr txBox="1"/>
          <p:nvPr/>
        </p:nvSpPr>
        <p:spPr>
          <a:xfrm>
            <a:off x="0" y="59721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导入流程挂导入表单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4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23FF19-F196-4A08-9BDC-F2D0A30A33F7}"/>
              </a:ext>
            </a:extLst>
          </p:cNvPr>
          <p:cNvSpPr txBox="1"/>
          <p:nvPr/>
        </p:nvSpPr>
        <p:spPr>
          <a:xfrm>
            <a:off x="177553" y="177553"/>
            <a:ext cx="490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流程及表单属性修改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9F144-3482-48A5-9CBD-CE4FECB6647F}"/>
              </a:ext>
            </a:extLst>
          </p:cNvPr>
          <p:cNvSpPr txBox="1"/>
          <p:nvPr/>
        </p:nvSpPr>
        <p:spPr>
          <a:xfrm>
            <a:off x="0" y="59721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流程及表单属性修改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sql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2DFAD6-688F-4BFB-A05B-F5B445D7D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206500"/>
            <a:ext cx="5410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23FF19-F196-4A08-9BDC-F2D0A30A33F7}"/>
              </a:ext>
            </a:extLst>
          </p:cNvPr>
          <p:cNvSpPr txBox="1"/>
          <p:nvPr/>
        </p:nvSpPr>
        <p:spPr>
          <a:xfrm>
            <a:off x="177553" y="177553"/>
            <a:ext cx="490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修改表单位置、长宽等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004167-C97D-4CF4-B9C6-FABB5DC835FB}"/>
              </a:ext>
            </a:extLst>
          </p:cNvPr>
          <p:cNvSpPr txBox="1"/>
          <p:nvPr/>
        </p:nvSpPr>
        <p:spPr>
          <a:xfrm>
            <a:off x="10123503" y="177553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导入表单无需修改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733C21-6F60-46ED-B9C2-C766217D83A1}"/>
              </a:ext>
            </a:extLst>
          </p:cNvPr>
          <p:cNvSpPr txBox="1"/>
          <p:nvPr/>
        </p:nvSpPr>
        <p:spPr>
          <a:xfrm>
            <a:off x="1191357" y="1491761"/>
            <a:ext cx="356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01_</a:t>
            </a:r>
            <a:r>
              <a:rPr lang="zh-CN" altLang="en-US" dirty="0">
                <a:hlinkClick r:id="rId2" action="ppaction://hlinkfile"/>
              </a:rPr>
              <a:t>表单及控件高度宽度设置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sql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02_</a:t>
            </a:r>
            <a:r>
              <a:rPr lang="zh-CN" altLang="en-US" dirty="0">
                <a:hlinkClick r:id="rId3" action="ppaction://hlinkfile"/>
              </a:rPr>
              <a:t>修改从表控件位置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sql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03_</a:t>
            </a:r>
            <a:r>
              <a:rPr lang="zh-CN" altLang="en-US" dirty="0">
                <a:hlinkClick r:id="rId4" action="ppaction://hlinkfile"/>
              </a:rPr>
              <a:t>修改主表控件位置</a:t>
            </a:r>
            <a:r>
              <a:rPr lang="en-US" altLang="zh-CN" dirty="0">
                <a:hlinkClick r:id="rId4" action="ppaction://hlinkfile"/>
              </a:rPr>
              <a:t>.</a:t>
            </a:r>
            <a:r>
              <a:rPr lang="en-US" altLang="zh-CN" dirty="0" err="1">
                <a:hlinkClick r:id="rId4" action="ppaction://hlinkfile"/>
              </a:rPr>
              <a:t>sql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9B848C-00E0-47A4-B0EF-C535E100665D}"/>
              </a:ext>
            </a:extLst>
          </p:cNvPr>
          <p:cNvSpPr txBox="1"/>
          <p:nvPr/>
        </p:nvSpPr>
        <p:spPr>
          <a:xfrm>
            <a:off x="6564922" y="6082460"/>
            <a:ext cx="75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前提：控件顺序号一定要按规则设置。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82FBB4-BE8A-4BB5-B98B-C6E17529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18" y="1317976"/>
            <a:ext cx="3445785" cy="45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2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510C58-0866-467A-9E19-F4C9C5C7CB5F}"/>
              </a:ext>
            </a:extLst>
          </p:cNvPr>
          <p:cNvSpPr/>
          <p:nvPr/>
        </p:nvSpPr>
        <p:spPr>
          <a:xfrm>
            <a:off x="4912318" y="2168345"/>
            <a:ext cx="2917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End!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46CE4C-9D70-4E0F-88B5-B3B226914B61}"/>
              </a:ext>
            </a:extLst>
          </p:cNvPr>
          <p:cNvSpPr/>
          <p:nvPr/>
        </p:nvSpPr>
        <p:spPr>
          <a:xfrm>
            <a:off x="4656010" y="3180399"/>
            <a:ext cx="3714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65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201</Words>
  <Application>Microsoft Office PowerPoint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表单导入相关sql脚本介绍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CCFlow表单导入相关脚本介绍</dc:title>
  <dc:creator>Nora</dc:creator>
  <cp:lastModifiedBy>Nora</cp:lastModifiedBy>
  <cp:revision>21</cp:revision>
  <dcterms:created xsi:type="dcterms:W3CDTF">2020-04-14T01:49:46Z</dcterms:created>
  <dcterms:modified xsi:type="dcterms:W3CDTF">2020-04-15T07:53:38Z</dcterms:modified>
</cp:coreProperties>
</file>